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7" r:id="rId5"/>
    <p:sldId id="276" r:id="rId6"/>
    <p:sldId id="259" r:id="rId7"/>
    <p:sldId id="258" r:id="rId8"/>
    <p:sldId id="262" r:id="rId9"/>
    <p:sldId id="263" r:id="rId10"/>
    <p:sldId id="260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67" r:id="rId20"/>
    <p:sldId id="274" r:id="rId21"/>
  </p:sldIdLst>
  <p:sldSz cx="12192000" cy="6858000"/>
  <p:notesSz cx="6858000" cy="9144000"/>
  <p:embeddedFontLst>
    <p:embeddedFont>
      <p:font typeface="等线" panose="02010600030101010101" charset="-122"/>
      <p:regular r:id="rId25"/>
      <p:bold r:id="rId26"/>
    </p:embeddedFont>
    <p:embeddedFont>
      <p:font typeface="David" panose="020E0502060401010101" pitchFamily="34" charset="-79"/>
      <p:regular r:id="rId27"/>
      <p:bold r:id="rId28"/>
    </p:embeddedFont>
    <p:embeddedFont>
      <p:font typeface="方正兰亭纤黑_GBK" panose="02010600030101010101" charset="-122"/>
      <p:regular r:id="rId29"/>
    </p:embeddedFont>
    <p:embeddedFont>
      <p:font typeface="等线 Light" panose="02010600030101010101" charset="-122"/>
      <p:regular r:id="rId30"/>
    </p:embeddedFont>
    <p:embeddedFont>
      <p:font typeface="方正兰亭粗黑简体" panose="0201060003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762"/>
    <a:srgbClr val="1D518D"/>
    <a:srgbClr val="1AA4C0"/>
    <a:srgbClr val="11578A"/>
    <a:srgbClr val="157993"/>
    <a:srgbClr val="1D548D"/>
    <a:srgbClr val="1B9DBB"/>
    <a:srgbClr val="157992"/>
    <a:srgbClr val="1794AD"/>
    <a:srgbClr val="286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>
        <p:scale>
          <a:sx n="50" d="100"/>
          <a:sy n="50" d="100"/>
        </p:scale>
        <p:origin x="1339" y="706"/>
      </p:cViewPr>
      <p:guideLst>
        <p:guide orient="horz" pos="20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4C28C-AEC8-4339-A686-44EB55C7D4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80C4-BC03-4828-9983-2344FFB064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5" Type="http://schemas.microsoft.com/office/2007/relationships/media" Target="../media/media1.mp3"/><Relationship Id="rId14" Type="http://schemas.openxmlformats.org/officeDocument/2006/relationships/audio" Target="../media/media1.mp3"/><Relationship Id="rId13" Type="http://schemas.openxmlformats.org/officeDocument/2006/relationships/image" Target="../media/image2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69.xml"/><Relationship Id="rId33" Type="http://schemas.openxmlformats.org/officeDocument/2006/relationships/tags" Target="../tags/tag68.xml"/><Relationship Id="rId32" Type="http://schemas.openxmlformats.org/officeDocument/2006/relationships/tags" Target="../tags/tag67.xml"/><Relationship Id="rId31" Type="http://schemas.openxmlformats.org/officeDocument/2006/relationships/tags" Target="../tags/tag66.xml"/><Relationship Id="rId30" Type="http://schemas.openxmlformats.org/officeDocument/2006/relationships/image" Target="../media/image19.png"/><Relationship Id="rId3" Type="http://schemas.openxmlformats.org/officeDocument/2006/relationships/tags" Target="../tags/tag42.xml"/><Relationship Id="rId29" Type="http://schemas.openxmlformats.org/officeDocument/2006/relationships/tags" Target="../tags/tag65.xml"/><Relationship Id="rId28" Type="http://schemas.openxmlformats.org/officeDocument/2006/relationships/tags" Target="../tags/tag64.xml"/><Relationship Id="rId27" Type="http://schemas.openxmlformats.org/officeDocument/2006/relationships/image" Target="../media/image18.png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image" Target="../media/image17.png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image" Target="../media/image16.png"/><Relationship Id="rId20" Type="http://schemas.openxmlformats.org/officeDocument/2006/relationships/tags" Target="../tags/tag59.xml"/><Relationship Id="rId2" Type="http://schemas.openxmlformats.org/officeDocument/2006/relationships/image" Target="../media/image15.png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21.png"/><Relationship Id="rId7" Type="http://schemas.openxmlformats.org/officeDocument/2006/relationships/tags" Target="../tags/tag87.xml"/><Relationship Id="rId6" Type="http://schemas.openxmlformats.org/officeDocument/2006/relationships/image" Target="../media/image20.png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image" Target="../media/image24.png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83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image" Target="../media/image23.png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image" Target="../media/image22.png"/><Relationship Id="rId10" Type="http://schemas.openxmlformats.org/officeDocument/2006/relationships/tags" Target="../tags/tag89.xml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10.png"/><Relationship Id="rId5" Type="http://schemas.openxmlformats.org/officeDocument/2006/relationships/tags" Target="../tags/tag37.xml"/><Relationship Id="rId4" Type="http://schemas.openxmlformats.org/officeDocument/2006/relationships/image" Target="../media/image9.png"/><Relationship Id="rId3" Type="http://schemas.openxmlformats.org/officeDocument/2006/relationships/tags" Target="../tags/tag36.xml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椭圆 14"/>
          <p:cNvSpPr/>
          <p:nvPr>
            <p:custDataLst>
              <p:tags r:id="rId1"/>
            </p:custDataLst>
          </p:nvPr>
        </p:nvSpPr>
        <p:spPr>
          <a:xfrm>
            <a:off x="6613947" y="1956388"/>
            <a:ext cx="673510" cy="673510"/>
          </a:xfrm>
          <a:prstGeom prst="ellipse">
            <a:avLst/>
          </a:prstGeom>
          <a:gradFill>
            <a:gsLst>
              <a:gs pos="98667">
                <a:srgbClr val="25A0B5">
                  <a:alpha val="33000"/>
                </a:srgbClr>
              </a:gs>
              <a:gs pos="72000">
                <a:srgbClr val="1E8292">
                  <a:alpha val="47000"/>
                </a:srgbClr>
              </a:gs>
              <a:gs pos="23000">
                <a:srgbClr val="2662AA">
                  <a:alpha val="47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2"/>
            </p:custDataLst>
          </p:nvPr>
        </p:nvSpPr>
        <p:spPr>
          <a:xfrm>
            <a:off x="1169088" y="2575390"/>
            <a:ext cx="983804" cy="983804"/>
          </a:xfrm>
          <a:prstGeom prst="ellipse">
            <a:avLst/>
          </a:prstGeom>
          <a:gradFill>
            <a:gsLst>
              <a:gs pos="100000">
                <a:srgbClr val="1E8292">
                  <a:alpha val="47000"/>
                </a:srgbClr>
              </a:gs>
              <a:gs pos="23000">
                <a:srgbClr val="2662AA">
                  <a:alpha val="47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PA_直接连接符 26"/>
          <p:cNvCxnSpPr/>
          <p:nvPr>
            <p:custDataLst>
              <p:tags r:id="rId3"/>
            </p:custDataLst>
          </p:nvPr>
        </p:nvCxnSpPr>
        <p:spPr>
          <a:xfrm flipH="1">
            <a:off x="8955272" y="-155448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27"/>
          <p:cNvCxnSpPr/>
          <p:nvPr>
            <p:custDataLst>
              <p:tags r:id="rId4"/>
            </p:custDataLst>
          </p:nvPr>
        </p:nvCxnSpPr>
        <p:spPr>
          <a:xfrm flipH="1">
            <a:off x="16441239" y="-175260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8"/>
          <p:cNvCxnSpPr/>
          <p:nvPr>
            <p:custDataLst>
              <p:tags r:id="rId5"/>
            </p:custDataLst>
          </p:nvPr>
        </p:nvCxnSpPr>
        <p:spPr>
          <a:xfrm flipH="1">
            <a:off x="12711341" y="290583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A_直接连接符 29"/>
          <p:cNvCxnSpPr/>
          <p:nvPr>
            <p:custDataLst>
              <p:tags r:id="rId6"/>
            </p:custDataLst>
          </p:nvPr>
        </p:nvCxnSpPr>
        <p:spPr>
          <a:xfrm flipH="1">
            <a:off x="13430247" y="121920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A_直接连接符 30"/>
          <p:cNvCxnSpPr/>
          <p:nvPr>
            <p:custDataLst>
              <p:tags r:id="rId7"/>
            </p:custDataLst>
          </p:nvPr>
        </p:nvCxnSpPr>
        <p:spPr>
          <a:xfrm flipH="1">
            <a:off x="13241330" y="-175260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椭圆 11"/>
          <p:cNvSpPr/>
          <p:nvPr>
            <p:custDataLst>
              <p:tags r:id="rId8"/>
            </p:custDataLst>
          </p:nvPr>
        </p:nvSpPr>
        <p:spPr>
          <a:xfrm>
            <a:off x="9607032" y="4348722"/>
            <a:ext cx="1852246" cy="1852246"/>
          </a:xfrm>
          <a:prstGeom prst="ellipse">
            <a:avLst/>
          </a:prstGeom>
          <a:gradFill>
            <a:gsLst>
              <a:gs pos="0">
                <a:srgbClr val="157E94">
                  <a:alpha val="43000"/>
                </a:srgbClr>
              </a:gs>
              <a:gs pos="58000">
                <a:srgbClr val="11578A"/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PA_直接连接符 32"/>
          <p:cNvCxnSpPr/>
          <p:nvPr>
            <p:custDataLst>
              <p:tags r:id="rId9"/>
            </p:custDataLst>
          </p:nvPr>
        </p:nvCxnSpPr>
        <p:spPr>
          <a:xfrm flipH="1">
            <a:off x="16441238" y="195638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ACE_文本框 3"/>
          <p:cNvSpPr txBox="1"/>
          <p:nvPr>
            <p:custDataLst>
              <p:tags r:id="rId10"/>
            </p:custDataLst>
          </p:nvPr>
        </p:nvSpPr>
        <p:spPr>
          <a:xfrm>
            <a:off x="2439363" y="2137668"/>
            <a:ext cx="73132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“</a:t>
            </a:r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乐闪</a:t>
            </a:r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”</a:t>
            </a:r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短视频</a:t>
            </a:r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APP</a:t>
            </a:r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项目汇报</a:t>
            </a:r>
            <a:endParaRPr lang="zh-CN" altLang="en-US" sz="4400" dirty="0">
              <a:gradFill>
                <a:gsLst>
                  <a:gs pos="37000">
                    <a:srgbClr val="1797B1"/>
                  </a:gs>
                  <a:gs pos="0">
                    <a:srgbClr val="C0DEF6"/>
                  </a:gs>
                  <a:gs pos="100000">
                    <a:srgbClr val="148195"/>
                  </a:gs>
                  <a:gs pos="68000">
                    <a:srgbClr val="C7E6F5"/>
                  </a:gs>
                </a:gsLst>
                <a:lin ang="0" scaled="0"/>
              </a:gra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11"/>
            </p:custDataLst>
          </p:nvPr>
        </p:nvGrpSpPr>
        <p:grpSpPr>
          <a:xfrm>
            <a:off x="4886325" y="3042285"/>
            <a:ext cx="2419985" cy="516890"/>
            <a:chOff x="4178461" y="2905839"/>
            <a:chExt cx="3925309" cy="516933"/>
          </a:xfrm>
        </p:grpSpPr>
        <p:sp>
          <p:nvSpPr>
            <p:cNvPr id="14" name="矩形: 圆角 13"/>
            <p:cNvSpPr/>
            <p:nvPr/>
          </p:nvSpPr>
          <p:spPr>
            <a:xfrm>
              <a:off x="4178461" y="2905839"/>
              <a:ext cx="3886200" cy="516933"/>
            </a:xfrm>
            <a:prstGeom prst="roundRect">
              <a:avLst>
                <a:gd name="adj" fmla="val 4246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52712" y="2945569"/>
              <a:ext cx="3751058" cy="437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dirty="0">
                  <a:solidFill>
                    <a:srgbClr val="1E648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小组</a:t>
              </a:r>
              <a:r>
                <a:rPr lang="en-US" altLang="zh-CN" sz="2250" dirty="0">
                  <a:solidFill>
                    <a:srgbClr val="1E648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se3-se1601 </a:t>
              </a:r>
              <a:endParaRPr lang="en-US" altLang="zh-CN" sz="2250" dirty="0">
                <a:solidFill>
                  <a:srgbClr val="1E648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50" name="PA_图片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3185795"/>
            <a:ext cx="2880995" cy="1621790"/>
          </a:xfrm>
          <a:prstGeom prst="rect">
            <a:avLst/>
          </a:prstGeom>
        </p:spPr>
      </p:pic>
      <p:pic>
        <p:nvPicPr>
          <p:cNvPr id="2" name="马志强+合肥+15556585465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126505" y="-93810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repeatCount="indefinite" decel="8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375E-6 -4.44444E-6 L -1.1388 1.05672 " pathEditMode="relative" rAng="0" ptsTypes="AA">
                                      <p:cBhvr>
                                        <p:cTn id="21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528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repeatCount="indefinite" decel="70000" fill="hold" nodeType="withEffect">
                                  <p:stCondLst>
                                    <p:cond delay="14"/>
                                  </p:stCondLst>
                                  <p:childTnLst>
                                    <p:animMotion origin="layout" path="M 3.75E-6 7.40741E-7 L -1.46823 1.3625 " pathEditMode="relative" rAng="0" ptsTypes="AA">
                                      <p:cBhvr>
                                        <p:cTn id="23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11" y="6812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repeatCount="indefinite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2.22222E-6 L -1.50912 1.40046 " pathEditMode="relative" rAng="0" ptsTypes="AA">
                                      <p:cBhvr>
                                        <p:cTn id="25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56" y="700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repeatCount="indefinite" decel="86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4.79167E-6 4.07407E-6 L -0.93803 0.87037 " pathEditMode="relative" rAng="0" ptsTypes="AA">
                                      <p:cBhvr>
                                        <p:cTn id="27" dur="2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1" y="435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repeatCount="indefinite" accel="16000" decel="84000" fill="hold" nodeType="withEffect">
                                  <p:stCondLst>
                                    <p:cond delay="2"/>
                                  </p:stCondLst>
                                  <p:childTnLst>
                                    <p:animMotion origin="layout" path="M 3.54167E-6 0 L -0.95938 0.89028 " pathEditMode="relative" rAng="0" ptsTypes="AA">
                                      <p:cBhvr>
                                        <p:cTn id="29" dur="2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451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repeatCount="indefinite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85185E-6 L -1.11107 1.03102 " pathEditMode="relative" rAng="0" ptsTypes="AA">
                                      <p:cBhvr>
                                        <p:cTn id="31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0" y="5155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38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6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 animBg="1"/>
      <p:bldP spid="1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1" t="1797" r="891"/>
          <a:stretch>
            <a:fillRect/>
          </a:stretch>
        </p:blipFill>
        <p:spPr>
          <a:xfrm>
            <a:off x="1244954" y="3254460"/>
            <a:ext cx="1808544" cy="1808542"/>
          </a:xfrm>
          <a:custGeom>
            <a:avLst/>
            <a:gdLst>
              <a:gd name="connsiteX0" fmla="*/ 1163256 w 2326512"/>
              <a:gd name="connsiteY0" fmla="*/ 0 h 2326510"/>
              <a:gd name="connsiteX1" fmla="*/ 2326512 w 2326512"/>
              <a:gd name="connsiteY1" fmla="*/ 1163256 h 2326510"/>
              <a:gd name="connsiteX2" fmla="*/ 1282192 w 2326512"/>
              <a:gd name="connsiteY2" fmla="*/ 2320506 h 2326510"/>
              <a:gd name="connsiteX3" fmla="*/ 1163295 w 2326512"/>
              <a:gd name="connsiteY3" fmla="*/ 2326510 h 2326510"/>
              <a:gd name="connsiteX4" fmla="*/ 1163217 w 2326512"/>
              <a:gd name="connsiteY4" fmla="*/ 2326510 h 2326510"/>
              <a:gd name="connsiteX5" fmla="*/ 1044320 w 2326512"/>
              <a:gd name="connsiteY5" fmla="*/ 2320506 h 2326510"/>
              <a:gd name="connsiteX6" fmla="*/ 0 w 2326512"/>
              <a:gd name="connsiteY6" fmla="*/ 1163256 h 2326510"/>
              <a:gd name="connsiteX7" fmla="*/ 1163256 w 2326512"/>
              <a:gd name="connsiteY7" fmla="*/ 0 h 232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6512" h="2326510">
                <a:moveTo>
                  <a:pt x="1163256" y="0"/>
                </a:moveTo>
                <a:cubicBezTo>
                  <a:pt x="1805705" y="0"/>
                  <a:pt x="2326512" y="520807"/>
                  <a:pt x="2326512" y="1163256"/>
                </a:cubicBezTo>
                <a:cubicBezTo>
                  <a:pt x="2326512" y="1765552"/>
                  <a:pt x="1868772" y="2260936"/>
                  <a:pt x="1282192" y="2320506"/>
                </a:cubicBezTo>
                <a:lnTo>
                  <a:pt x="1163295" y="2326510"/>
                </a:lnTo>
                <a:lnTo>
                  <a:pt x="1163217" y="2326510"/>
                </a:lnTo>
                <a:lnTo>
                  <a:pt x="1044320" y="2320506"/>
                </a:lnTo>
                <a:cubicBezTo>
                  <a:pt x="457741" y="2260936"/>
                  <a:pt x="0" y="1765552"/>
                  <a:pt x="0" y="1163256"/>
                </a:cubicBezTo>
                <a:cubicBezTo>
                  <a:pt x="0" y="520807"/>
                  <a:pt x="520807" y="0"/>
                  <a:pt x="1163256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3" t="3383" r="24897" b="23731"/>
          <a:stretch>
            <a:fillRect/>
          </a:stretch>
        </p:blipFill>
        <p:spPr>
          <a:xfrm>
            <a:off x="3756076" y="1689064"/>
            <a:ext cx="1808544" cy="1808544"/>
          </a:xfrm>
          <a:custGeom>
            <a:avLst/>
            <a:gdLst>
              <a:gd name="connsiteX0" fmla="*/ 1163256 w 2326512"/>
              <a:gd name="connsiteY0" fmla="*/ 0 h 2326512"/>
              <a:gd name="connsiteX1" fmla="*/ 2326512 w 2326512"/>
              <a:gd name="connsiteY1" fmla="*/ 1163256 h 2326512"/>
              <a:gd name="connsiteX2" fmla="*/ 1163256 w 2326512"/>
              <a:gd name="connsiteY2" fmla="*/ 2326512 h 2326512"/>
              <a:gd name="connsiteX3" fmla="*/ 0 w 2326512"/>
              <a:gd name="connsiteY3" fmla="*/ 1163256 h 2326512"/>
              <a:gd name="connsiteX4" fmla="*/ 1163256 w 2326512"/>
              <a:gd name="connsiteY4" fmla="*/ 0 h 23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512" h="2326512">
                <a:moveTo>
                  <a:pt x="1163256" y="0"/>
                </a:moveTo>
                <a:cubicBezTo>
                  <a:pt x="1805705" y="0"/>
                  <a:pt x="2326512" y="520807"/>
                  <a:pt x="2326512" y="1163256"/>
                </a:cubicBezTo>
                <a:cubicBezTo>
                  <a:pt x="2326512" y="1805705"/>
                  <a:pt x="1805705" y="2326512"/>
                  <a:pt x="1163256" y="2326512"/>
                </a:cubicBezTo>
                <a:cubicBezTo>
                  <a:pt x="520807" y="2326512"/>
                  <a:pt x="0" y="1805705"/>
                  <a:pt x="0" y="1163256"/>
                </a:cubicBezTo>
                <a:cubicBezTo>
                  <a:pt x="0" y="520807"/>
                  <a:pt x="520807" y="0"/>
                  <a:pt x="1163256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4852" r="31182" b="11317"/>
          <a:stretch>
            <a:fillRect/>
          </a:stretch>
        </p:blipFill>
        <p:spPr>
          <a:xfrm>
            <a:off x="6305923" y="3291275"/>
            <a:ext cx="1808544" cy="1808544"/>
          </a:xfrm>
          <a:custGeom>
            <a:avLst/>
            <a:gdLst>
              <a:gd name="connsiteX0" fmla="*/ 1163256 w 2326512"/>
              <a:gd name="connsiteY0" fmla="*/ 0 h 2326512"/>
              <a:gd name="connsiteX1" fmla="*/ 2326512 w 2326512"/>
              <a:gd name="connsiteY1" fmla="*/ 1163256 h 2326512"/>
              <a:gd name="connsiteX2" fmla="*/ 1163256 w 2326512"/>
              <a:gd name="connsiteY2" fmla="*/ 2326512 h 2326512"/>
              <a:gd name="connsiteX3" fmla="*/ 0 w 2326512"/>
              <a:gd name="connsiteY3" fmla="*/ 1163256 h 2326512"/>
              <a:gd name="connsiteX4" fmla="*/ 1163256 w 2326512"/>
              <a:gd name="connsiteY4" fmla="*/ 0 h 23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512" h="2326512">
                <a:moveTo>
                  <a:pt x="1163256" y="0"/>
                </a:moveTo>
                <a:cubicBezTo>
                  <a:pt x="1805705" y="0"/>
                  <a:pt x="2326512" y="520807"/>
                  <a:pt x="2326512" y="1163256"/>
                </a:cubicBezTo>
                <a:cubicBezTo>
                  <a:pt x="2326512" y="1805705"/>
                  <a:pt x="1805705" y="2326512"/>
                  <a:pt x="1163256" y="2326512"/>
                </a:cubicBezTo>
                <a:cubicBezTo>
                  <a:pt x="520807" y="2326512"/>
                  <a:pt x="0" y="1805705"/>
                  <a:pt x="0" y="1163256"/>
                </a:cubicBezTo>
                <a:cubicBezTo>
                  <a:pt x="0" y="520807"/>
                  <a:pt x="520807" y="0"/>
                  <a:pt x="1163256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6335" r="44319" b="35020"/>
          <a:stretch>
            <a:fillRect/>
          </a:stretch>
        </p:blipFill>
        <p:spPr>
          <a:xfrm>
            <a:off x="9022657" y="1695951"/>
            <a:ext cx="1808544" cy="1808544"/>
          </a:xfrm>
          <a:custGeom>
            <a:avLst/>
            <a:gdLst>
              <a:gd name="connsiteX0" fmla="*/ 1163256 w 2326512"/>
              <a:gd name="connsiteY0" fmla="*/ 0 h 2326512"/>
              <a:gd name="connsiteX1" fmla="*/ 2326512 w 2326512"/>
              <a:gd name="connsiteY1" fmla="*/ 1163256 h 2326512"/>
              <a:gd name="connsiteX2" fmla="*/ 1163256 w 2326512"/>
              <a:gd name="connsiteY2" fmla="*/ 2326512 h 2326512"/>
              <a:gd name="connsiteX3" fmla="*/ 0 w 2326512"/>
              <a:gd name="connsiteY3" fmla="*/ 1163256 h 2326512"/>
              <a:gd name="connsiteX4" fmla="*/ 1163256 w 2326512"/>
              <a:gd name="connsiteY4" fmla="*/ 0 h 23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512" h="2326512">
                <a:moveTo>
                  <a:pt x="1163256" y="0"/>
                </a:moveTo>
                <a:cubicBezTo>
                  <a:pt x="1805705" y="0"/>
                  <a:pt x="2326512" y="520807"/>
                  <a:pt x="2326512" y="1163256"/>
                </a:cubicBezTo>
                <a:cubicBezTo>
                  <a:pt x="2326512" y="1805705"/>
                  <a:pt x="1805705" y="2326512"/>
                  <a:pt x="1163256" y="2326512"/>
                </a:cubicBezTo>
                <a:cubicBezTo>
                  <a:pt x="520807" y="2326512"/>
                  <a:pt x="0" y="1805705"/>
                  <a:pt x="0" y="1163256"/>
                </a:cubicBezTo>
                <a:cubicBezTo>
                  <a:pt x="0" y="520807"/>
                  <a:pt x="520807" y="0"/>
                  <a:pt x="1163256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</p:pic>
      <p:cxnSp>
        <p:nvCxnSpPr>
          <p:cNvPr id="25" name="直接连接符 24"/>
          <p:cNvCxnSpPr/>
          <p:nvPr/>
        </p:nvCxnSpPr>
        <p:spPr>
          <a:xfrm flipV="1">
            <a:off x="2788642" y="3247742"/>
            <a:ext cx="1211545" cy="271572"/>
          </a:xfrm>
          <a:prstGeom prst="line">
            <a:avLst/>
          </a:prstGeom>
          <a:ln w="19050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299765" y="3232752"/>
            <a:ext cx="1271013" cy="323377"/>
          </a:xfrm>
          <a:prstGeom prst="line">
            <a:avLst/>
          </a:prstGeom>
          <a:ln w="19050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849611" y="3239640"/>
            <a:ext cx="1437900" cy="316489"/>
          </a:xfrm>
          <a:prstGeom prst="line">
            <a:avLst/>
          </a:prstGeom>
          <a:ln w="19050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9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2671431" y="3409560"/>
            <a:ext cx="243840" cy="243840"/>
            <a:chOff x="4308251" y="2876867"/>
            <a:chExt cx="243840" cy="243840"/>
          </a:xfrm>
        </p:grpSpPr>
        <p:sp>
          <p:nvSpPr>
            <p:cNvPr id="34" name="椭圆 33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08373" y="3108397"/>
            <a:ext cx="243840" cy="243840"/>
            <a:chOff x="4308251" y="2876867"/>
            <a:chExt cx="243840" cy="243840"/>
          </a:xfrm>
        </p:grpSpPr>
        <p:sp>
          <p:nvSpPr>
            <p:cNvPr id="37" name="椭圆 36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66624" y="3109135"/>
            <a:ext cx="243840" cy="243840"/>
            <a:chOff x="4308251" y="2876867"/>
            <a:chExt cx="243840" cy="243840"/>
          </a:xfrm>
        </p:grpSpPr>
        <p:sp>
          <p:nvSpPr>
            <p:cNvPr id="40" name="椭圆 39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48858" y="3409558"/>
            <a:ext cx="243840" cy="243840"/>
            <a:chOff x="4308251" y="2876867"/>
            <a:chExt cx="243840" cy="243840"/>
          </a:xfrm>
        </p:grpSpPr>
        <p:sp>
          <p:nvSpPr>
            <p:cNvPr id="43" name="椭圆 42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7691" y="3409560"/>
            <a:ext cx="243840" cy="243840"/>
            <a:chOff x="4308251" y="2876867"/>
            <a:chExt cx="243840" cy="243840"/>
          </a:xfrm>
        </p:grpSpPr>
        <p:sp>
          <p:nvSpPr>
            <p:cNvPr id="46" name="椭圆 45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161664" y="3099816"/>
            <a:ext cx="243840" cy="243840"/>
            <a:chOff x="4308251" y="2876867"/>
            <a:chExt cx="243840" cy="243840"/>
          </a:xfrm>
        </p:grpSpPr>
        <p:sp>
          <p:nvSpPr>
            <p:cNvPr id="49" name="椭圆 48"/>
            <p:cNvSpPr/>
            <p:nvPr/>
          </p:nvSpPr>
          <p:spPr>
            <a:xfrm>
              <a:off x="4308251" y="2876867"/>
              <a:ext cx="243840" cy="24384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4355241" y="2923856"/>
              <a:ext cx="149859" cy="1498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449668" y="27318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积极参赛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44815" y="1568681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不做宅男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敢于试炼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锻炼了胆量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丰富了生活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954961" y="36428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游走社团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956179" y="4158728"/>
            <a:ext cx="1415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敢于尝试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历经考验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任命社团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得到三五好友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02308" y="27686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专心钻研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68484" y="1605498"/>
            <a:ext cx="1210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回归兴趣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忠于设计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忍三九酷寒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得最佳方案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209867" y="36428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寻得真爱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394447" y="4158728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若是真爱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不怕磨炼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愿得此心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梦里笑颜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0">
        <p14:conveyor dir="l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_图片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16418" y="4780657"/>
            <a:ext cx="994725" cy="1000717"/>
          </a:xfrm>
          <a:prstGeom prst="rect">
            <a:avLst/>
          </a:prstGeom>
        </p:spPr>
      </p:pic>
      <p:sp>
        <p:nvSpPr>
          <p:cNvPr id="12" name="PA_任意多边形 11"/>
          <p:cNvSpPr/>
          <p:nvPr>
            <p:custDataLst>
              <p:tags r:id="rId3"/>
            </p:custDataLst>
          </p:nvPr>
        </p:nvSpPr>
        <p:spPr>
          <a:xfrm>
            <a:off x="5643880" y="3223260"/>
            <a:ext cx="1352551" cy="2044701"/>
          </a:xfrm>
          <a:custGeom>
            <a:avLst/>
            <a:gdLst/>
            <a:ahLst/>
            <a:cxnLst/>
            <a:rect l="0" t="0" r="0" b="0"/>
            <a:pathLst>
              <a:path w="1352551" h="2044701">
                <a:moveTo>
                  <a:pt x="1352550" y="0"/>
                </a:moveTo>
                <a:lnTo>
                  <a:pt x="0" y="204470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任意多边形 13"/>
          <p:cNvSpPr/>
          <p:nvPr>
            <p:custDataLst>
              <p:tags r:id="rId4"/>
            </p:custDataLst>
          </p:nvPr>
        </p:nvSpPr>
        <p:spPr>
          <a:xfrm>
            <a:off x="6996430" y="2397760"/>
            <a:ext cx="3289301" cy="825501"/>
          </a:xfrm>
          <a:custGeom>
            <a:avLst/>
            <a:gdLst/>
            <a:ahLst/>
            <a:cxnLst/>
            <a:rect l="0" t="0" r="0" b="0"/>
            <a:pathLst>
              <a:path w="3289301" h="825501">
                <a:moveTo>
                  <a:pt x="0" y="825500"/>
                </a:moveTo>
                <a:lnTo>
                  <a:pt x="3289300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任意多边形 14"/>
          <p:cNvSpPr/>
          <p:nvPr>
            <p:custDataLst>
              <p:tags r:id="rId5"/>
            </p:custDataLst>
          </p:nvPr>
        </p:nvSpPr>
        <p:spPr>
          <a:xfrm>
            <a:off x="8688705" y="1257935"/>
            <a:ext cx="1597026" cy="1139826"/>
          </a:xfrm>
          <a:custGeom>
            <a:avLst/>
            <a:gdLst/>
            <a:ahLst/>
            <a:cxnLst/>
            <a:rect l="0" t="0" r="0" b="0"/>
            <a:pathLst>
              <a:path w="1597026" h="1139826">
                <a:moveTo>
                  <a:pt x="1597025" y="1139825"/>
                </a:moveTo>
                <a:lnTo>
                  <a:pt x="0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任意多边形 15"/>
          <p:cNvSpPr/>
          <p:nvPr>
            <p:custDataLst>
              <p:tags r:id="rId6"/>
            </p:custDataLst>
          </p:nvPr>
        </p:nvSpPr>
        <p:spPr>
          <a:xfrm>
            <a:off x="6996430" y="1257935"/>
            <a:ext cx="1692276" cy="1965326"/>
          </a:xfrm>
          <a:custGeom>
            <a:avLst/>
            <a:gdLst/>
            <a:ahLst/>
            <a:cxnLst/>
            <a:rect l="0" t="0" r="0" b="0"/>
            <a:pathLst>
              <a:path w="1692276" h="1965326">
                <a:moveTo>
                  <a:pt x="0" y="1965325"/>
                </a:moveTo>
                <a:lnTo>
                  <a:pt x="1692275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任意多边形 16"/>
          <p:cNvSpPr/>
          <p:nvPr>
            <p:custDataLst>
              <p:tags r:id="rId7"/>
            </p:custDataLst>
          </p:nvPr>
        </p:nvSpPr>
        <p:spPr>
          <a:xfrm>
            <a:off x="3034030" y="2810510"/>
            <a:ext cx="2609851" cy="2457451"/>
          </a:xfrm>
          <a:custGeom>
            <a:avLst/>
            <a:gdLst/>
            <a:ahLst/>
            <a:cxnLst/>
            <a:rect l="0" t="0" r="0" b="0"/>
            <a:pathLst>
              <a:path w="2609851" h="2457451">
                <a:moveTo>
                  <a:pt x="0" y="0"/>
                </a:moveTo>
                <a:lnTo>
                  <a:pt x="2609850" y="245745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任意多边形 17"/>
          <p:cNvSpPr/>
          <p:nvPr>
            <p:custDataLst>
              <p:tags r:id="rId8"/>
            </p:custDataLst>
          </p:nvPr>
        </p:nvSpPr>
        <p:spPr>
          <a:xfrm>
            <a:off x="4948555" y="1356360"/>
            <a:ext cx="695326" cy="3911601"/>
          </a:xfrm>
          <a:custGeom>
            <a:avLst/>
            <a:gdLst/>
            <a:ahLst/>
            <a:cxnLst/>
            <a:rect l="0" t="0" r="0" b="0"/>
            <a:pathLst>
              <a:path w="695326" h="3911601">
                <a:moveTo>
                  <a:pt x="695325" y="3911600"/>
                </a:moveTo>
                <a:lnTo>
                  <a:pt x="0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任意多边形 18"/>
          <p:cNvSpPr/>
          <p:nvPr>
            <p:custDataLst>
              <p:tags r:id="rId9"/>
            </p:custDataLst>
          </p:nvPr>
        </p:nvSpPr>
        <p:spPr>
          <a:xfrm>
            <a:off x="3034030" y="1356360"/>
            <a:ext cx="1914526" cy="1454151"/>
          </a:xfrm>
          <a:custGeom>
            <a:avLst/>
            <a:gdLst/>
            <a:ahLst/>
            <a:cxnLst/>
            <a:rect l="0" t="0" r="0" b="0"/>
            <a:pathLst>
              <a:path w="1914526" h="1454151">
                <a:moveTo>
                  <a:pt x="0" y="1454150"/>
                </a:moveTo>
                <a:lnTo>
                  <a:pt x="1914525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任意多边形 20"/>
          <p:cNvSpPr/>
          <p:nvPr>
            <p:custDataLst>
              <p:tags r:id="rId10"/>
            </p:custDataLst>
          </p:nvPr>
        </p:nvSpPr>
        <p:spPr>
          <a:xfrm>
            <a:off x="4948555" y="1356360"/>
            <a:ext cx="2047876" cy="1866901"/>
          </a:xfrm>
          <a:custGeom>
            <a:avLst/>
            <a:gdLst/>
            <a:ahLst/>
            <a:cxnLst/>
            <a:rect l="0" t="0" r="0" b="0"/>
            <a:pathLst>
              <a:path w="2047876" h="1866901">
                <a:moveTo>
                  <a:pt x="2047875" y="1866900"/>
                </a:moveTo>
                <a:lnTo>
                  <a:pt x="0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任意多边形 21"/>
          <p:cNvSpPr/>
          <p:nvPr>
            <p:custDataLst>
              <p:tags r:id="rId11"/>
            </p:custDataLst>
          </p:nvPr>
        </p:nvSpPr>
        <p:spPr>
          <a:xfrm>
            <a:off x="4948555" y="1257935"/>
            <a:ext cx="3740151" cy="98426"/>
          </a:xfrm>
          <a:custGeom>
            <a:avLst/>
            <a:gdLst/>
            <a:ahLst/>
            <a:cxnLst/>
            <a:rect l="0" t="0" r="0" b="0"/>
            <a:pathLst>
              <a:path w="3740151" h="98426">
                <a:moveTo>
                  <a:pt x="3740150" y="0"/>
                </a:moveTo>
                <a:lnTo>
                  <a:pt x="0" y="98425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12"/>
            </p:custDataLst>
          </p:nvPr>
        </p:nvSpPr>
        <p:spPr>
          <a:xfrm>
            <a:off x="1300480" y="2083435"/>
            <a:ext cx="1733551" cy="727076"/>
          </a:xfrm>
          <a:custGeom>
            <a:avLst/>
            <a:gdLst/>
            <a:ahLst/>
            <a:cxnLst/>
            <a:rect l="0" t="0" r="0" b="0"/>
            <a:pathLst>
              <a:path w="1733551" h="727076">
                <a:moveTo>
                  <a:pt x="1733550" y="727075"/>
                </a:moveTo>
                <a:lnTo>
                  <a:pt x="0" y="0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13"/>
            </p:custDataLst>
          </p:nvPr>
        </p:nvSpPr>
        <p:spPr>
          <a:xfrm>
            <a:off x="1300480" y="1356360"/>
            <a:ext cx="3648076" cy="727076"/>
          </a:xfrm>
          <a:custGeom>
            <a:avLst/>
            <a:gdLst/>
            <a:ahLst/>
            <a:cxnLst/>
            <a:rect l="0" t="0" r="0" b="0"/>
            <a:pathLst>
              <a:path w="3648076" h="727076">
                <a:moveTo>
                  <a:pt x="3648075" y="0"/>
                </a:moveTo>
                <a:lnTo>
                  <a:pt x="0" y="727075"/>
                </a:lnTo>
              </a:path>
            </a:pathLst>
          </a:custGeom>
          <a:ln w="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PA_直接连接符 34"/>
          <p:cNvCxnSpPr/>
          <p:nvPr>
            <p:custDataLst>
              <p:tags r:id="rId14"/>
            </p:custDataLst>
          </p:nvPr>
        </p:nvCxnSpPr>
        <p:spPr>
          <a:xfrm>
            <a:off x="1300480" y="2083435"/>
            <a:ext cx="5695950" cy="1139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A_直接连接符 36"/>
          <p:cNvCxnSpPr/>
          <p:nvPr>
            <p:custDataLst>
              <p:tags r:id="rId15"/>
            </p:custDataLst>
          </p:nvPr>
        </p:nvCxnSpPr>
        <p:spPr>
          <a:xfrm>
            <a:off x="4948555" y="1362711"/>
            <a:ext cx="5337175" cy="1035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_椭圆 8"/>
          <p:cNvSpPr/>
          <p:nvPr>
            <p:custDataLst>
              <p:tags r:id="rId16"/>
            </p:custDataLst>
          </p:nvPr>
        </p:nvSpPr>
        <p:spPr>
          <a:xfrm>
            <a:off x="8590280" y="1159510"/>
            <a:ext cx="196850" cy="196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17"/>
            </p:custDataLst>
          </p:nvPr>
        </p:nvSpPr>
        <p:spPr>
          <a:xfrm>
            <a:off x="4850130" y="1257935"/>
            <a:ext cx="196850" cy="196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8"/>
            </p:custDataLst>
          </p:nvPr>
        </p:nvSpPr>
        <p:spPr>
          <a:xfrm>
            <a:off x="1202055" y="1985010"/>
            <a:ext cx="196850" cy="196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PA_组合 48"/>
          <p:cNvGrpSpPr/>
          <p:nvPr>
            <p:custDataLst>
              <p:tags r:id="rId19"/>
            </p:custDataLst>
          </p:nvPr>
        </p:nvGrpSpPr>
        <p:grpSpPr>
          <a:xfrm>
            <a:off x="5046980" y="4671060"/>
            <a:ext cx="1193800" cy="1193800"/>
            <a:chOff x="5321300" y="4610100"/>
            <a:chExt cx="1193800" cy="1193800"/>
          </a:xfrm>
        </p:grpSpPr>
        <p:sp>
          <p:nvSpPr>
            <p:cNvPr id="6" name="PA_椭圆 5"/>
            <p:cNvSpPr/>
            <p:nvPr>
              <p:custDataLst>
                <p:tags r:id="rId20"/>
              </p:custDataLst>
            </p:nvPr>
          </p:nvSpPr>
          <p:spPr>
            <a:xfrm>
              <a:off x="5321300" y="4610100"/>
              <a:ext cx="1193800" cy="1193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062" y="4868864"/>
              <a:ext cx="676273" cy="676273"/>
            </a:xfrm>
            <a:prstGeom prst="rect">
              <a:avLst/>
            </a:prstGeom>
          </p:spPr>
        </p:pic>
      </p:grpSp>
      <p:grpSp>
        <p:nvGrpSpPr>
          <p:cNvPr id="48" name="PA_组合 47"/>
          <p:cNvGrpSpPr/>
          <p:nvPr>
            <p:custDataLst>
              <p:tags r:id="rId22"/>
            </p:custDataLst>
          </p:nvPr>
        </p:nvGrpSpPr>
        <p:grpSpPr>
          <a:xfrm>
            <a:off x="2621280" y="2397760"/>
            <a:ext cx="825500" cy="825500"/>
            <a:chOff x="2895600" y="2336800"/>
            <a:chExt cx="825500" cy="825500"/>
          </a:xfrm>
        </p:grpSpPr>
        <p:sp>
          <p:nvSpPr>
            <p:cNvPr id="5" name="PA_椭圆 4"/>
            <p:cNvSpPr/>
            <p:nvPr>
              <p:custDataLst>
                <p:tags r:id="rId23"/>
              </p:custDataLst>
            </p:nvPr>
          </p:nvSpPr>
          <p:spPr>
            <a:xfrm>
              <a:off x="2895600" y="2336800"/>
              <a:ext cx="825500" cy="825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49" y="2501900"/>
              <a:ext cx="482599" cy="482599"/>
            </a:xfrm>
            <a:prstGeom prst="rect">
              <a:avLst/>
            </a:prstGeom>
          </p:spPr>
        </p:pic>
      </p:grpSp>
      <p:grpSp>
        <p:nvGrpSpPr>
          <p:cNvPr id="50" name="PA_组合 49"/>
          <p:cNvGrpSpPr/>
          <p:nvPr>
            <p:custDataLst>
              <p:tags r:id="rId25"/>
            </p:custDataLst>
          </p:nvPr>
        </p:nvGrpSpPr>
        <p:grpSpPr>
          <a:xfrm>
            <a:off x="9872980" y="1985010"/>
            <a:ext cx="825500" cy="825500"/>
            <a:chOff x="10147300" y="1924050"/>
            <a:chExt cx="825500" cy="825500"/>
          </a:xfrm>
        </p:grpSpPr>
        <p:sp>
          <p:nvSpPr>
            <p:cNvPr id="8" name="PA_椭圆 7"/>
            <p:cNvSpPr/>
            <p:nvPr>
              <p:custDataLst>
                <p:tags r:id="rId26"/>
              </p:custDataLst>
            </p:nvPr>
          </p:nvSpPr>
          <p:spPr>
            <a:xfrm>
              <a:off x="10147300" y="1924050"/>
              <a:ext cx="825500" cy="825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604" y="1988503"/>
              <a:ext cx="593722" cy="709294"/>
            </a:xfrm>
            <a:prstGeom prst="rect">
              <a:avLst/>
            </a:prstGeom>
          </p:spPr>
        </p:pic>
      </p:grpSp>
      <p:grpSp>
        <p:nvGrpSpPr>
          <p:cNvPr id="47" name="PA_组合 46"/>
          <p:cNvGrpSpPr/>
          <p:nvPr>
            <p:custDataLst>
              <p:tags r:id="rId28"/>
            </p:custDataLst>
          </p:nvPr>
        </p:nvGrpSpPr>
        <p:grpSpPr>
          <a:xfrm>
            <a:off x="6583680" y="2810510"/>
            <a:ext cx="825500" cy="825500"/>
            <a:chOff x="6858000" y="2749550"/>
            <a:chExt cx="825500" cy="825500"/>
          </a:xfrm>
        </p:grpSpPr>
        <p:sp>
          <p:nvSpPr>
            <p:cNvPr id="7" name="PA_椭圆 6"/>
            <p:cNvSpPr/>
            <p:nvPr>
              <p:custDataLst>
                <p:tags r:id="rId29"/>
              </p:custDataLst>
            </p:nvPr>
          </p:nvSpPr>
          <p:spPr>
            <a:xfrm>
              <a:off x="6858000" y="2749550"/>
              <a:ext cx="825500" cy="825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49" y="2908299"/>
              <a:ext cx="507999" cy="507999"/>
            </a:xfrm>
            <a:prstGeom prst="rect">
              <a:avLst/>
            </a:prstGeom>
          </p:spPr>
        </p:pic>
      </p:grpSp>
      <p:sp>
        <p:nvSpPr>
          <p:cNvPr id="53" name="PA_文本框 52"/>
          <p:cNvSpPr txBox="1"/>
          <p:nvPr>
            <p:custDataLst>
              <p:tags r:id="rId31"/>
            </p:custDataLst>
          </p:nvPr>
        </p:nvSpPr>
        <p:spPr>
          <a:xfrm>
            <a:off x="1853092" y="26453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老师</a:t>
            </a:r>
            <a:endParaRPr lang="zh-CN" altLang="en-US" sz="20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6" name="PA_文本框 55"/>
          <p:cNvSpPr txBox="1"/>
          <p:nvPr>
            <p:custDataLst>
              <p:tags r:id="rId32"/>
            </p:custDataLst>
          </p:nvPr>
        </p:nvSpPr>
        <p:spPr>
          <a:xfrm>
            <a:off x="7433185" y="308901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朋友</a:t>
            </a:r>
            <a:endParaRPr lang="zh-CN" altLang="en-US" sz="20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7" name="PA_文本框 56"/>
          <p:cNvSpPr txBox="1"/>
          <p:nvPr>
            <p:custDataLst>
              <p:tags r:id="rId33"/>
            </p:custDataLst>
          </p:nvPr>
        </p:nvSpPr>
        <p:spPr>
          <a:xfrm>
            <a:off x="7433185" y="3405720"/>
            <a:ext cx="2411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都张嘴了，帮吧，获得</a:t>
            </a:r>
            <a:r>
              <a:rPr lang="en-US" altLang="zh-CN" sz="11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N</a:t>
            </a:r>
            <a:r>
              <a:rPr lang="zh-CN" altLang="en-US" sz="11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张好人卡。</a:t>
            </a:r>
            <a:endParaRPr lang="zh-CN" altLang="en-US" sz="11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8" name="PA_文本框 57"/>
          <p:cNvSpPr txBox="1"/>
          <p:nvPr>
            <p:custDataLst>
              <p:tags r:id="rId34"/>
            </p:custDataLst>
          </p:nvPr>
        </p:nvSpPr>
        <p:spPr>
          <a:xfrm>
            <a:off x="9834324" y="281051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朋友的朋友</a:t>
            </a:r>
            <a:endParaRPr lang="zh-CN" altLang="en-US" sz="14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5000">
        <p14:conveyor dir="l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47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3854 0.00185 " pathEditMode="relative" rAng="0" ptsTypes="AA">
                                      <p:cBhvr>
                                        <p:cTn id="2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60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1000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 -0.0132 " pathEditMode="relative" ptsTypes="AAA">
                                      <p:cBhvr>
                                        <p:cTn id="235" dur="2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2.29167E-6 -1.50834 " pathEditMode="relative" rAng="0" ptsTypes="AA">
                                      <p:cBhvr>
                                        <p:cTn id="2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53" grpId="0"/>
      <p:bldP spid="53" grpId="1"/>
      <p:bldP spid="56" grpId="0"/>
      <p:bldP spid="56" grpId="1"/>
      <p:bldP spid="57" grpId="0"/>
      <p:bldP spid="57" grpId="1"/>
      <p:bldP spid="58" grpId="0"/>
      <p:bldP spid="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同心圆 3"/>
          <p:cNvSpPr/>
          <p:nvPr>
            <p:custDataLst>
              <p:tags r:id="rId1"/>
            </p:custDataLst>
          </p:nvPr>
        </p:nvSpPr>
        <p:spPr>
          <a:xfrm>
            <a:off x="2096047" y="1942124"/>
            <a:ext cx="2458590" cy="2435763"/>
          </a:xfrm>
          <a:prstGeom prst="donut">
            <a:avLst>
              <a:gd name="adj" fmla="val 113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PA_空心符 10"/>
          <p:cNvSpPr/>
          <p:nvPr>
            <p:custDataLst>
              <p:tags r:id="rId2"/>
            </p:custDataLst>
          </p:nvPr>
        </p:nvSpPr>
        <p:spPr>
          <a:xfrm rot="3600000">
            <a:off x="2066029" y="1901484"/>
            <a:ext cx="2518625" cy="2518625"/>
          </a:xfrm>
          <a:prstGeom prst="blockArc">
            <a:avLst>
              <a:gd name="adj1" fmla="val 10800000"/>
              <a:gd name="adj2" fmla="val 5319225"/>
              <a:gd name="adj3" fmla="val 13559"/>
            </a:avLst>
          </a:prstGeom>
          <a:gradFill>
            <a:gsLst>
              <a:gs pos="0">
                <a:srgbClr val="1B9DBB"/>
              </a:gs>
              <a:gs pos="100000">
                <a:srgbClr val="2863B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PA_同心圆 11"/>
          <p:cNvSpPr/>
          <p:nvPr>
            <p:custDataLst>
              <p:tags r:id="rId3"/>
            </p:custDataLst>
          </p:nvPr>
        </p:nvSpPr>
        <p:spPr>
          <a:xfrm>
            <a:off x="7417348" y="1942124"/>
            <a:ext cx="2458590" cy="2435763"/>
          </a:xfrm>
          <a:prstGeom prst="donut">
            <a:avLst>
              <a:gd name="adj" fmla="val 113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PA_空心符 12"/>
          <p:cNvSpPr/>
          <p:nvPr>
            <p:custDataLst>
              <p:tags r:id="rId4"/>
            </p:custDataLst>
          </p:nvPr>
        </p:nvSpPr>
        <p:spPr>
          <a:xfrm rot="3600000">
            <a:off x="7387330" y="1901484"/>
            <a:ext cx="2518625" cy="2518625"/>
          </a:xfrm>
          <a:prstGeom prst="blockArc">
            <a:avLst>
              <a:gd name="adj1" fmla="val 10800000"/>
              <a:gd name="adj2" fmla="val 7694750"/>
              <a:gd name="adj3" fmla="val 13417"/>
            </a:avLst>
          </a:prstGeom>
          <a:gradFill>
            <a:gsLst>
              <a:gs pos="0">
                <a:srgbClr val="1B9DBB"/>
              </a:gs>
              <a:gs pos="100000">
                <a:srgbClr val="2863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PA_文本框 13"/>
          <p:cNvSpPr txBox="1"/>
          <p:nvPr>
            <p:custDataLst>
              <p:tags r:id="rId5"/>
            </p:custDataLst>
          </p:nvPr>
        </p:nvSpPr>
        <p:spPr>
          <a:xfrm>
            <a:off x="2779358" y="283683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60%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PA_文本框 14"/>
          <p:cNvSpPr txBox="1"/>
          <p:nvPr>
            <p:custDataLst>
              <p:tags r:id="rId6"/>
            </p:custDataLst>
          </p:nvPr>
        </p:nvSpPr>
        <p:spPr>
          <a:xfrm>
            <a:off x="8100659" y="283683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80%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PA_文本框 15"/>
          <p:cNvSpPr txBox="1"/>
          <p:nvPr>
            <p:custDataLst>
              <p:tags r:id="rId7"/>
            </p:custDataLst>
          </p:nvPr>
        </p:nvSpPr>
        <p:spPr>
          <a:xfrm>
            <a:off x="3387566" y="64770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要毕业了，每个人都有了自己的选择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PA_文本框 15_1"/>
          <p:cNvSpPr txBox="1"/>
          <p:nvPr>
            <p:custDataLst>
              <p:tags r:id="rId8"/>
            </p:custDataLst>
          </p:nvPr>
        </p:nvSpPr>
        <p:spPr>
          <a:xfrm>
            <a:off x="5695891" y="647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而我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PA_文本框 16"/>
          <p:cNvSpPr txBox="1"/>
          <p:nvPr>
            <p:custDataLst>
              <p:tags r:id="rId9"/>
            </p:custDataLst>
          </p:nvPr>
        </p:nvSpPr>
        <p:spPr>
          <a:xfrm>
            <a:off x="1783893" y="4626271"/>
            <a:ext cx="308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大部分人选择了回家工作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少部分人却                                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10"/>
            </p:custDataLst>
          </p:nvPr>
        </p:nvSpPr>
        <p:spPr>
          <a:xfrm>
            <a:off x="7284731" y="462627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有人志向远大去创业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更多人却选择了                  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PA_文本框 18"/>
          <p:cNvSpPr txBox="1"/>
          <p:nvPr>
            <p:custDataLst>
              <p:tags r:id="rId11"/>
            </p:custDataLst>
          </p:nvPr>
        </p:nvSpPr>
        <p:spPr>
          <a:xfrm>
            <a:off x="3002175" y="48993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选择了继续坚持</a:t>
            </a:r>
            <a:endParaRPr lang="zh-CN" altLang="en-US" dirty="0"/>
          </a:p>
        </p:txBody>
      </p:sp>
      <p:sp>
        <p:nvSpPr>
          <p:cNvPr id="20" name="PA_文本框 19"/>
          <p:cNvSpPr txBox="1"/>
          <p:nvPr>
            <p:custDataLst>
              <p:tags r:id="rId12"/>
            </p:custDataLst>
          </p:nvPr>
        </p:nvSpPr>
        <p:spPr>
          <a:xfrm>
            <a:off x="8900557" y="4899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安守本分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8000">
        <p14:prism isInverted="1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6 -3.7037E-6 L 0.12318 -0.31018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1550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6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3.7037E-6 L -0.17799 -0.31018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1550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22" grpId="0"/>
      <p:bldP spid="17" grpId="0"/>
      <p:bldP spid="17" grpId="1"/>
      <p:bldP spid="18" grpId="0"/>
      <p:bldP spid="18" grpId="1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PA_直接连接符 25"/>
          <p:cNvCxnSpPr/>
          <p:nvPr>
            <p:custDataLst>
              <p:tags r:id="rId1"/>
            </p:custDataLst>
          </p:nvPr>
        </p:nvCxnSpPr>
        <p:spPr>
          <a:xfrm flipH="1" flipV="1">
            <a:off x="2000453" y="2317066"/>
            <a:ext cx="740217" cy="2445786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接连接符 26"/>
          <p:cNvCxnSpPr/>
          <p:nvPr>
            <p:custDataLst>
              <p:tags r:id="rId2"/>
            </p:custDataLst>
          </p:nvPr>
        </p:nvCxnSpPr>
        <p:spPr>
          <a:xfrm flipH="1">
            <a:off x="3228348" y="3294987"/>
            <a:ext cx="2744190" cy="1606034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27"/>
          <p:cNvCxnSpPr/>
          <p:nvPr>
            <p:custDataLst>
              <p:tags r:id="rId3"/>
            </p:custDataLst>
          </p:nvPr>
        </p:nvCxnSpPr>
        <p:spPr>
          <a:xfrm flipH="1" flipV="1">
            <a:off x="6014264" y="3294987"/>
            <a:ext cx="1401710" cy="1879536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A_直接连接符 29"/>
          <p:cNvCxnSpPr/>
          <p:nvPr>
            <p:custDataLst>
              <p:tags r:id="rId4"/>
            </p:custDataLst>
          </p:nvPr>
        </p:nvCxnSpPr>
        <p:spPr>
          <a:xfrm flipH="1">
            <a:off x="8111046" y="3183284"/>
            <a:ext cx="1823598" cy="1991238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_图片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98" y="4647024"/>
            <a:ext cx="947427" cy="947427"/>
          </a:xfrm>
          <a:prstGeom prst="rect">
            <a:avLst/>
          </a:prstGeom>
        </p:spPr>
      </p:pic>
      <p:pic>
        <p:nvPicPr>
          <p:cNvPr id="37" name="PA_图片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44" y="4805524"/>
            <a:ext cx="1156411" cy="1156411"/>
          </a:xfrm>
          <a:prstGeom prst="rect">
            <a:avLst/>
          </a:prstGeom>
        </p:spPr>
      </p:pic>
      <p:cxnSp>
        <p:nvCxnSpPr>
          <p:cNvPr id="49" name="PA_直接连接符 25"/>
          <p:cNvCxnSpPr/>
          <p:nvPr>
            <p:custDataLst>
              <p:tags r:id="rId9"/>
            </p:custDataLst>
          </p:nvPr>
        </p:nvCxnSpPr>
        <p:spPr>
          <a:xfrm flipH="1">
            <a:off x="-485094" y="2190340"/>
            <a:ext cx="2118721" cy="1466088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A_图片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70" y="1775007"/>
            <a:ext cx="626482" cy="626482"/>
          </a:xfrm>
          <a:prstGeom prst="rect">
            <a:avLst/>
          </a:prstGeom>
        </p:spPr>
      </p:pic>
      <p:cxnSp>
        <p:nvCxnSpPr>
          <p:cNvPr id="53" name="PA_直接连接符 29"/>
          <p:cNvCxnSpPr/>
          <p:nvPr>
            <p:custDataLst>
              <p:tags r:id="rId12"/>
            </p:custDataLst>
          </p:nvPr>
        </p:nvCxnSpPr>
        <p:spPr>
          <a:xfrm flipH="1" flipV="1">
            <a:off x="10301470" y="3183286"/>
            <a:ext cx="846693" cy="747462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A_直接连接符 29"/>
          <p:cNvCxnSpPr/>
          <p:nvPr>
            <p:custDataLst>
              <p:tags r:id="rId13"/>
            </p:custDataLst>
          </p:nvPr>
        </p:nvCxnSpPr>
        <p:spPr>
          <a:xfrm flipH="1">
            <a:off x="11148164" y="703385"/>
            <a:ext cx="2778851" cy="3227363"/>
          </a:xfrm>
          <a:prstGeom prst="line">
            <a:avLst/>
          </a:prstGeom>
          <a:ln w="34925" cap="rnd">
            <a:gradFill>
              <a:gsLst>
                <a:gs pos="26000">
                  <a:srgbClr val="2256A2"/>
                </a:gs>
                <a:gs pos="100000">
                  <a:srgbClr val="1DC2DD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A_椭圆 61"/>
          <p:cNvSpPr/>
          <p:nvPr>
            <p:custDataLst>
              <p:tags r:id="rId14"/>
            </p:custDataLst>
          </p:nvPr>
        </p:nvSpPr>
        <p:spPr>
          <a:xfrm>
            <a:off x="11099420" y="3876290"/>
            <a:ext cx="97485" cy="97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PA_组合 65"/>
          <p:cNvGrpSpPr/>
          <p:nvPr>
            <p:custDataLst>
              <p:tags r:id="rId15"/>
            </p:custDataLst>
          </p:nvPr>
        </p:nvGrpSpPr>
        <p:grpSpPr>
          <a:xfrm>
            <a:off x="5319192" y="2575577"/>
            <a:ext cx="1522427" cy="1522427"/>
            <a:chOff x="4937790" y="2126239"/>
            <a:chExt cx="2313554" cy="2313554"/>
          </a:xfrm>
        </p:grpSpPr>
        <p:sp>
          <p:nvSpPr>
            <p:cNvPr id="46" name="椭圆 45"/>
            <p:cNvSpPr/>
            <p:nvPr/>
          </p:nvSpPr>
          <p:spPr>
            <a:xfrm>
              <a:off x="4937790" y="2126239"/>
              <a:ext cx="2313554" cy="23135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408" y="2733271"/>
              <a:ext cx="1398380" cy="1287396"/>
            </a:xfrm>
            <a:prstGeom prst="rect">
              <a:avLst/>
            </a:prstGeom>
          </p:spPr>
        </p:pic>
      </p:grpSp>
      <p:grpSp>
        <p:nvGrpSpPr>
          <p:cNvPr id="81" name="PA_组合 80"/>
          <p:cNvGrpSpPr/>
          <p:nvPr>
            <p:custDataLst>
              <p:tags r:id="rId17"/>
            </p:custDataLst>
          </p:nvPr>
        </p:nvGrpSpPr>
        <p:grpSpPr>
          <a:xfrm>
            <a:off x="2192652" y="1751321"/>
            <a:ext cx="2159566" cy="663069"/>
            <a:chOff x="2192652" y="1938889"/>
            <a:chExt cx="2159566" cy="663069"/>
          </a:xfrm>
        </p:grpSpPr>
        <p:sp>
          <p:nvSpPr>
            <p:cNvPr id="67" name="文本框 66"/>
            <p:cNvSpPr txBox="1"/>
            <p:nvPr/>
          </p:nvSpPr>
          <p:spPr>
            <a:xfrm>
              <a:off x="2192652" y="193888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期待</a:t>
              </a:r>
              <a:endPara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92652" y="2294181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步入社会，一切变成期待</a:t>
              </a:r>
              <a:endPara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82" name="PA_组合 81"/>
          <p:cNvGrpSpPr/>
          <p:nvPr>
            <p:custDataLst>
              <p:tags r:id="rId18"/>
            </p:custDataLst>
          </p:nvPr>
        </p:nvGrpSpPr>
        <p:grpSpPr>
          <a:xfrm>
            <a:off x="3354525" y="4819193"/>
            <a:ext cx="2159566" cy="663069"/>
            <a:chOff x="3354525" y="5006761"/>
            <a:chExt cx="2159566" cy="663069"/>
          </a:xfrm>
        </p:grpSpPr>
        <p:sp>
          <p:nvSpPr>
            <p:cNvPr id="69" name="文本框 68"/>
            <p:cNvSpPr txBox="1"/>
            <p:nvPr/>
          </p:nvSpPr>
          <p:spPr>
            <a:xfrm>
              <a:off x="3354525" y="500676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尴尬</a:t>
              </a:r>
              <a:endPara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354525" y="5362053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原来理想跟现实相差很远</a:t>
              </a:r>
              <a:endPara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83" name="PA_组合 82"/>
          <p:cNvGrpSpPr/>
          <p:nvPr>
            <p:custDataLst>
              <p:tags r:id="rId19"/>
            </p:custDataLst>
          </p:nvPr>
        </p:nvGrpSpPr>
        <p:grpSpPr>
          <a:xfrm>
            <a:off x="8407755" y="5050025"/>
            <a:ext cx="2723823" cy="829276"/>
            <a:chOff x="8407755" y="5237593"/>
            <a:chExt cx="2723823" cy="829276"/>
          </a:xfrm>
        </p:grpSpPr>
        <p:sp>
          <p:nvSpPr>
            <p:cNvPr id="71" name="文本框 70"/>
            <p:cNvSpPr txBox="1"/>
            <p:nvPr/>
          </p:nvSpPr>
          <p:spPr>
            <a:xfrm>
              <a:off x="8407755" y="523759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难过</a:t>
              </a:r>
              <a:endPara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407755" y="5697537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什么样的努力才会成功？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84" name="PA_组合 83"/>
          <p:cNvGrpSpPr/>
          <p:nvPr>
            <p:custDataLst>
              <p:tags r:id="rId20"/>
            </p:custDataLst>
          </p:nvPr>
        </p:nvGrpSpPr>
        <p:grpSpPr>
          <a:xfrm>
            <a:off x="10341289" y="2721619"/>
            <a:ext cx="1396536" cy="525176"/>
            <a:chOff x="10341289" y="2909187"/>
            <a:chExt cx="1396536" cy="525176"/>
          </a:xfrm>
        </p:grpSpPr>
        <p:sp>
          <p:nvSpPr>
            <p:cNvPr id="73" name="文本框 72"/>
            <p:cNvSpPr txBox="1"/>
            <p:nvPr/>
          </p:nvSpPr>
          <p:spPr>
            <a:xfrm>
              <a:off x="10356020" y="290918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闭嘴</a:t>
              </a:r>
              <a:endPara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341289" y="3180447"/>
              <a:ext cx="13965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尝试着少说话多做事</a:t>
              </a:r>
              <a:endParaRPr lang="zh-CN" altLang="en-US" sz="105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8" name="PA_图片 3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04" y="2703167"/>
            <a:ext cx="591820" cy="591820"/>
          </a:xfrm>
          <a:prstGeom prst="rect">
            <a:avLst/>
          </a:prstGeom>
        </p:spPr>
      </p:pic>
      <p:grpSp>
        <p:nvGrpSpPr>
          <p:cNvPr id="85" name="PA_组合 84"/>
          <p:cNvGrpSpPr/>
          <p:nvPr>
            <p:custDataLst>
              <p:tags r:id="rId23"/>
            </p:custDataLst>
          </p:nvPr>
        </p:nvGrpSpPr>
        <p:grpSpPr>
          <a:xfrm>
            <a:off x="6841619" y="2770013"/>
            <a:ext cx="1620957" cy="843174"/>
            <a:chOff x="6841619" y="2957581"/>
            <a:chExt cx="1620957" cy="843174"/>
          </a:xfrm>
        </p:grpSpPr>
        <p:sp>
          <p:nvSpPr>
            <p:cNvPr id="75" name="文本框 74"/>
            <p:cNvSpPr txBox="1"/>
            <p:nvPr/>
          </p:nvSpPr>
          <p:spPr>
            <a:xfrm>
              <a:off x="6847715" y="3369868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笑着活下去</a:t>
              </a:r>
              <a:endPara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841619" y="295758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告诉自己</a:t>
              </a:r>
              <a:endPara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0" name="PA_文本框 79"/>
          <p:cNvSpPr txBox="1"/>
          <p:nvPr>
            <p:custDataLst>
              <p:tags r:id="rId24"/>
            </p:custDataLst>
          </p:nvPr>
        </p:nvSpPr>
        <p:spPr>
          <a:xfrm>
            <a:off x="4118536" y="66012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离开学校后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一系列的变化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7" name="PA_文本框 79_1"/>
          <p:cNvSpPr txBox="1"/>
          <p:nvPr>
            <p:custDataLst>
              <p:tags r:id="rId25"/>
            </p:custDataLst>
          </p:nvPr>
        </p:nvSpPr>
        <p:spPr>
          <a:xfrm>
            <a:off x="5388114" y="6601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到最后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6" name="PA_椭圆 85"/>
          <p:cNvSpPr/>
          <p:nvPr>
            <p:custDataLst>
              <p:tags r:id="rId26"/>
            </p:custDataLst>
          </p:nvPr>
        </p:nvSpPr>
        <p:spPr>
          <a:xfrm>
            <a:off x="5944659" y="3244490"/>
            <a:ext cx="97485" cy="97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000">
        <p14:prism isInverted="1"/>
      </p:transition>
    </mc:Choice>
    <mc:Fallback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3" presetClass="entr" presetSubtype="27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0" grpId="0"/>
      <p:bldP spid="87" grpId="1"/>
      <p:bldP spid="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79927" y="2633395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正当我斗志满满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0">
        <p14:flythrough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87430" y="263339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正当我青春正激情时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0">
        <p14:flythrough/>
      </p:transition>
    </mc:Choice>
    <mc:Fallback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72424" y="263339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我遇见了它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0">
        <p14:flythrough/>
      </p:transition>
    </mc:Choice>
    <mc:Fallback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330165" y="863794"/>
            <a:ext cx="5631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-300" dirty="0">
                <a:ln w="6350">
                  <a:solidFill>
                    <a:schemeClr val="bg1"/>
                  </a:solidFill>
                  <a:prstDash val="sysDash"/>
                </a:ln>
                <a:noFill/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"</a:t>
            </a:r>
            <a:r>
              <a:rPr lang="zh-CN" altLang="en-US" sz="6000" spc="-300" dirty="0">
                <a:ln w="6350">
                  <a:solidFill>
                    <a:schemeClr val="bg1"/>
                  </a:solidFill>
                  <a:prstDash val="sysDash"/>
                </a:ln>
                <a:noFill/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申请方</a:t>
            </a:r>
            <a:r>
              <a:rPr lang="en-US" altLang="zh-CN" sz="6000" spc="-300" dirty="0">
                <a:ln w="6350">
                  <a:solidFill>
                    <a:schemeClr val="bg1"/>
                  </a:solidFill>
                  <a:prstDash val="sysDash"/>
                </a:ln>
                <a:noFill/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×WPS"</a:t>
            </a:r>
            <a:endParaRPr lang="zh-CN" altLang="en-US" sz="6600" spc="-300" dirty="0">
              <a:ln w="6350">
                <a:solidFill>
                  <a:schemeClr val="bg1"/>
                </a:solidFill>
                <a:prstDash val="sysDash"/>
              </a:ln>
              <a:noFill/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86884" y="1763710"/>
            <a:ext cx="5718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spc="-300" dirty="0">
                <a:ln w="6350">
                  <a:solidFill>
                    <a:schemeClr val="bg1"/>
                  </a:solidFill>
                  <a:prstDash val="sysDash"/>
                </a:ln>
                <a:noFill/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r>
              <a:rPr lang="zh-CN" altLang="en-US" sz="7200" spc="-300" dirty="0">
                <a:ln w="6350">
                  <a:solidFill>
                    <a:schemeClr val="bg1"/>
                  </a:solidFill>
                  <a:prstDash val="sysDash"/>
                </a:ln>
                <a:noFill/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设计大赛</a:t>
            </a:r>
            <a:endParaRPr lang="zh-CN" altLang="en-US" sz="7200" spc="-300" dirty="0">
              <a:ln w="6350">
                <a:solidFill>
                  <a:schemeClr val="bg1"/>
                </a:solidFill>
                <a:prstDash val="sysDash"/>
              </a:ln>
              <a:noFill/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997200" y="806285"/>
            <a:ext cx="289684" cy="205828"/>
          </a:xfrm>
          <a:custGeom>
            <a:avLst/>
            <a:gdLst>
              <a:gd name="connsiteX0" fmla="*/ 0 w 482600"/>
              <a:gd name="connsiteY0" fmla="*/ 203200 h 469900"/>
              <a:gd name="connsiteX1" fmla="*/ 482600 w 482600"/>
              <a:gd name="connsiteY1" fmla="*/ 0 h 469900"/>
              <a:gd name="connsiteX2" fmla="*/ 406400 w 482600"/>
              <a:gd name="connsiteY2" fmla="*/ 469900 h 469900"/>
              <a:gd name="connsiteX3" fmla="*/ 0 w 482600"/>
              <a:gd name="connsiteY3" fmla="*/ 2032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469900">
                <a:moveTo>
                  <a:pt x="0" y="203200"/>
                </a:moveTo>
                <a:lnTo>
                  <a:pt x="482600" y="0"/>
                </a:lnTo>
                <a:lnTo>
                  <a:pt x="406400" y="469900"/>
                </a:lnTo>
                <a:lnTo>
                  <a:pt x="0" y="203200"/>
                </a:lnTo>
                <a:close/>
              </a:path>
            </a:pathLst>
          </a:custGeom>
          <a:noFill/>
          <a:ln>
            <a:solidFill>
              <a:srgbClr val="1AA4C0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703398" flipH="1" flipV="1">
            <a:off x="9136429" y="2693265"/>
            <a:ext cx="512898" cy="294643"/>
          </a:xfrm>
          <a:custGeom>
            <a:avLst/>
            <a:gdLst>
              <a:gd name="connsiteX0" fmla="*/ 0 w 482600"/>
              <a:gd name="connsiteY0" fmla="*/ 203200 h 469900"/>
              <a:gd name="connsiteX1" fmla="*/ 482600 w 482600"/>
              <a:gd name="connsiteY1" fmla="*/ 0 h 469900"/>
              <a:gd name="connsiteX2" fmla="*/ 406400 w 482600"/>
              <a:gd name="connsiteY2" fmla="*/ 469900 h 469900"/>
              <a:gd name="connsiteX3" fmla="*/ 0 w 482600"/>
              <a:gd name="connsiteY3" fmla="*/ 2032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469900">
                <a:moveTo>
                  <a:pt x="0" y="203200"/>
                </a:moveTo>
                <a:lnTo>
                  <a:pt x="482600" y="0"/>
                </a:lnTo>
                <a:lnTo>
                  <a:pt x="406400" y="469900"/>
                </a:lnTo>
                <a:lnTo>
                  <a:pt x="0" y="203200"/>
                </a:lnTo>
                <a:close/>
              </a:path>
            </a:pathLst>
          </a:custGeom>
          <a:noFill/>
          <a:ln>
            <a:solidFill>
              <a:srgbClr val="1AA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826564">
            <a:off x="-3995852" y="3915596"/>
            <a:ext cx="13274903" cy="5884808"/>
          </a:xfrm>
          <a:prstGeom prst="ellipse">
            <a:avLst/>
          </a:prstGeom>
          <a:gradFill>
            <a:gsLst>
              <a:gs pos="0">
                <a:srgbClr val="11578A">
                  <a:lumMod val="99000"/>
                  <a:alpha val="40000"/>
                </a:srgbClr>
              </a:gs>
              <a:gs pos="100000">
                <a:srgbClr val="157993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773436" flipH="1">
            <a:off x="4526177" y="5179446"/>
            <a:ext cx="9986727" cy="4427149"/>
          </a:xfrm>
          <a:prstGeom prst="ellipse">
            <a:avLst/>
          </a:prstGeom>
          <a:gradFill>
            <a:gsLst>
              <a:gs pos="0">
                <a:srgbClr val="11578A">
                  <a:alpha val="27000"/>
                </a:srgbClr>
              </a:gs>
              <a:gs pos="100000">
                <a:srgbClr val="157993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134610" y="5482833"/>
            <a:ext cx="1922780" cy="562765"/>
            <a:chOff x="5134610" y="5482833"/>
            <a:chExt cx="1922780" cy="562765"/>
          </a:xfrm>
        </p:grpSpPr>
        <p:sp>
          <p:nvSpPr>
            <p:cNvPr id="24" name="矩形: 圆角 23"/>
            <p:cNvSpPr/>
            <p:nvPr/>
          </p:nvSpPr>
          <p:spPr>
            <a:xfrm>
              <a:off x="5134610" y="5482833"/>
              <a:ext cx="1922780" cy="56276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85521" y="55087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参加比赛</a:t>
              </a:r>
              <a:endPara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rot="8279239">
            <a:off x="2336486" y="2593839"/>
            <a:ext cx="751474" cy="356366"/>
          </a:xfrm>
          <a:custGeom>
            <a:avLst/>
            <a:gdLst>
              <a:gd name="connsiteX0" fmla="*/ 0 w 482600"/>
              <a:gd name="connsiteY0" fmla="*/ 203200 h 469900"/>
              <a:gd name="connsiteX1" fmla="*/ 482600 w 482600"/>
              <a:gd name="connsiteY1" fmla="*/ 0 h 469900"/>
              <a:gd name="connsiteX2" fmla="*/ 406400 w 482600"/>
              <a:gd name="connsiteY2" fmla="*/ 469900 h 469900"/>
              <a:gd name="connsiteX3" fmla="*/ 0 w 482600"/>
              <a:gd name="connsiteY3" fmla="*/ 2032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469900">
                <a:moveTo>
                  <a:pt x="0" y="203200"/>
                </a:moveTo>
                <a:lnTo>
                  <a:pt x="482600" y="0"/>
                </a:lnTo>
                <a:lnTo>
                  <a:pt x="406400" y="469900"/>
                </a:lnTo>
                <a:lnTo>
                  <a:pt x="0" y="203200"/>
                </a:lnTo>
                <a:close/>
              </a:path>
            </a:pathLst>
          </a:custGeom>
          <a:noFill/>
          <a:ln>
            <a:solidFill>
              <a:srgbClr val="1AA4C0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PA_直接连接符 26"/>
          <p:cNvCxnSpPr/>
          <p:nvPr>
            <p:custDataLst>
              <p:tags r:id="rId1"/>
            </p:custDataLst>
          </p:nvPr>
        </p:nvCxnSpPr>
        <p:spPr>
          <a:xfrm flipH="1">
            <a:off x="8955272" y="-155448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7"/>
          <p:cNvCxnSpPr/>
          <p:nvPr>
            <p:custDataLst>
              <p:tags r:id="rId2"/>
            </p:custDataLst>
          </p:nvPr>
        </p:nvCxnSpPr>
        <p:spPr>
          <a:xfrm flipH="1">
            <a:off x="16441239" y="-175260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A_直接连接符 28"/>
          <p:cNvCxnSpPr/>
          <p:nvPr>
            <p:custDataLst>
              <p:tags r:id="rId3"/>
            </p:custDataLst>
          </p:nvPr>
        </p:nvCxnSpPr>
        <p:spPr>
          <a:xfrm flipH="1">
            <a:off x="12711341" y="290583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A_直接连接符 29"/>
          <p:cNvCxnSpPr/>
          <p:nvPr>
            <p:custDataLst>
              <p:tags r:id="rId4"/>
            </p:custDataLst>
          </p:nvPr>
        </p:nvCxnSpPr>
        <p:spPr>
          <a:xfrm flipH="1">
            <a:off x="13430247" y="121920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30"/>
          <p:cNvCxnSpPr/>
          <p:nvPr>
            <p:custDataLst>
              <p:tags r:id="rId5"/>
            </p:custDataLst>
          </p:nvPr>
        </p:nvCxnSpPr>
        <p:spPr>
          <a:xfrm flipH="1">
            <a:off x="13241330" y="-175260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A_直接连接符 32"/>
          <p:cNvCxnSpPr/>
          <p:nvPr>
            <p:custDataLst>
              <p:tags r:id="rId6"/>
            </p:custDataLst>
          </p:nvPr>
        </p:nvCxnSpPr>
        <p:spPr>
          <a:xfrm flipH="1">
            <a:off x="16441238" y="195638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000">
        <p14:flythrough/>
      </p:transition>
    </mc:Choice>
    <mc:Fallback>
      <p:transition spd="slow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decel="8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44444E-6 L -1.1388 1.05672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940" y="52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decel="70000" fill="hold" nodeType="withEffect">
                                      <p:stCondLst>
                                        <p:cond delay="14"/>
                                      </p:stCondLst>
                                      <p:childTnLst>
                                        <p:animMotion origin="layout" path="M 3.75E-6 7.40741E-7 L -1.46823 1.3625 " pathEditMode="relative" rAng="0" ptsTypes="AA">
                                          <p:cBhvr>
                                            <p:cTn id="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3411" y="68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decel="4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6 2.22222E-6 L -1.50912 1.40046 " pathEditMode="relative" rAng="0" ptsTypes="AA">
                                          <p:cBhvr>
                                            <p:cTn id="10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456" y="70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decel="86000" fill="hold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Motion origin="layout" path="M 4.79167E-6 4.07407E-6 L -0.93803 0.87037 " pathEditMode="relative" rAng="0" ptsTypes="AA">
                                          <p:cBhvr>
                                            <p:cTn id="12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901" y="43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16000" decel="84000" fill="hold" nodeType="withEffect">
                                      <p:stCondLst>
                                        <p:cond delay="2"/>
                                      </p:stCondLst>
                                      <p:childTnLst>
                                        <p:animMotion origin="layout" path="M 3.54167E-6 0 L -0.95938 0.89028 " pathEditMode="relative" rAng="0" ptsTypes="AA">
                                          <p:cBhvr>
                                            <p:cTn id="14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969" y="4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1.85185E-6 L -1.11107 1.03102 " pathEditMode="relative" rAng="0" ptsTypes="AA">
                                          <p:cBhvr>
                                            <p:cTn id="16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560" y="51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3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2" presetClass="emph" presetSubtype="0" repeatCount="indefinite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3" grpId="0" animBg="1"/>
          <p:bldP spid="27" grpId="0" animBg="1"/>
          <p:bldP spid="27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decel="8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44444E-6 L -1.1388 1.05672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940" y="52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decel="70000" fill="hold" nodeType="withEffect">
                                      <p:stCondLst>
                                        <p:cond delay="14"/>
                                      </p:stCondLst>
                                      <p:childTnLst>
                                        <p:animMotion origin="layout" path="M 3.75E-6 7.40741E-7 L -1.46823 1.3625 " pathEditMode="relative" rAng="0" ptsTypes="AA">
                                          <p:cBhvr>
                                            <p:cTn id="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3411" y="68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decel="4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6 2.22222E-6 L -1.50912 1.40046 " pathEditMode="relative" rAng="0" ptsTypes="AA">
                                          <p:cBhvr>
                                            <p:cTn id="10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456" y="70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decel="86000" fill="hold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Motion origin="layout" path="M 4.79167E-6 4.07407E-6 L -0.93803 0.87037 " pathEditMode="relative" rAng="0" ptsTypes="AA">
                                          <p:cBhvr>
                                            <p:cTn id="12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901" y="43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16000" decel="84000" fill="hold" nodeType="withEffect">
                                      <p:stCondLst>
                                        <p:cond delay="2"/>
                                      </p:stCondLst>
                                      <p:childTnLst>
                                        <p:animMotion origin="layout" path="M 3.54167E-6 0 L -0.95938 0.89028 " pathEditMode="relative" rAng="0" ptsTypes="AA">
                                          <p:cBhvr>
                                            <p:cTn id="14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969" y="4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1.85185E-6 L -1.11107 1.03102 " pathEditMode="relative" rAng="0" ptsTypes="AA">
                                          <p:cBhvr>
                                            <p:cTn id="16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560" y="51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3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2" presetClass="emph" presetSubtype="0" repeatCount="indefinite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32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3" grpId="0" animBg="1"/>
          <p:bldP spid="27" grpId="0" animBg="1"/>
          <p:bldP spid="27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任意多边形 17"/>
          <p:cNvSpPr/>
          <p:nvPr>
            <p:custDataLst>
              <p:tags r:id="rId1"/>
            </p:custDataLst>
          </p:nvPr>
        </p:nvSpPr>
        <p:spPr>
          <a:xfrm>
            <a:off x="-624253" y="6161177"/>
            <a:ext cx="6203149" cy="991374"/>
          </a:xfrm>
          <a:custGeom>
            <a:avLst/>
            <a:gdLst>
              <a:gd name="connsiteX0" fmla="*/ 272561 w 6203149"/>
              <a:gd name="connsiteY0" fmla="*/ 520977 h 991374"/>
              <a:gd name="connsiteX1" fmla="*/ 2593730 w 6203149"/>
              <a:gd name="connsiteY1" fmla="*/ 5161 h 991374"/>
              <a:gd name="connsiteX2" fmla="*/ 5196253 w 6203149"/>
              <a:gd name="connsiteY2" fmla="*/ 286515 h 991374"/>
              <a:gd name="connsiteX3" fmla="*/ 6157545 w 6203149"/>
              <a:gd name="connsiteY3" fmla="*/ 778885 h 991374"/>
              <a:gd name="connsiteX4" fmla="*/ 3906715 w 6203149"/>
              <a:gd name="connsiteY4" fmla="*/ 989900 h 991374"/>
              <a:gd name="connsiteX5" fmla="*/ 1069730 w 6203149"/>
              <a:gd name="connsiteY5" fmla="*/ 872669 h 991374"/>
              <a:gd name="connsiteX6" fmla="*/ 131884 w 6203149"/>
              <a:gd name="connsiteY6" fmla="*/ 872669 h 991374"/>
              <a:gd name="connsiteX7" fmla="*/ 272561 w 6203149"/>
              <a:gd name="connsiteY7" fmla="*/ 520977 h 99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3149" h="991374">
                <a:moveTo>
                  <a:pt x="272561" y="520977"/>
                </a:moveTo>
                <a:cubicBezTo>
                  <a:pt x="682869" y="376392"/>
                  <a:pt x="1773115" y="44238"/>
                  <a:pt x="2593730" y="5161"/>
                </a:cubicBezTo>
                <a:cubicBezTo>
                  <a:pt x="3414345" y="-33916"/>
                  <a:pt x="4602284" y="157561"/>
                  <a:pt x="5196253" y="286515"/>
                </a:cubicBezTo>
                <a:cubicBezTo>
                  <a:pt x="5790222" y="415469"/>
                  <a:pt x="6372468" y="661654"/>
                  <a:pt x="6157545" y="778885"/>
                </a:cubicBezTo>
                <a:cubicBezTo>
                  <a:pt x="5942622" y="896116"/>
                  <a:pt x="4754684" y="974269"/>
                  <a:pt x="3906715" y="989900"/>
                </a:cubicBezTo>
                <a:cubicBezTo>
                  <a:pt x="3058746" y="1005531"/>
                  <a:pt x="1698868" y="892207"/>
                  <a:pt x="1069730" y="872669"/>
                </a:cubicBezTo>
                <a:cubicBezTo>
                  <a:pt x="440592" y="853131"/>
                  <a:pt x="260838" y="927377"/>
                  <a:pt x="131884" y="872669"/>
                </a:cubicBezTo>
                <a:cubicBezTo>
                  <a:pt x="2930" y="817961"/>
                  <a:pt x="-137747" y="665562"/>
                  <a:pt x="272561" y="520977"/>
                </a:cubicBezTo>
                <a:close/>
              </a:path>
            </a:pathLst>
          </a:custGeom>
          <a:solidFill>
            <a:srgbClr val="14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任意多边形 18"/>
          <p:cNvSpPr/>
          <p:nvPr>
            <p:custDataLst>
              <p:tags r:id="rId2"/>
            </p:custDataLst>
          </p:nvPr>
        </p:nvSpPr>
        <p:spPr>
          <a:xfrm>
            <a:off x="2784824" y="6172416"/>
            <a:ext cx="6203149" cy="991374"/>
          </a:xfrm>
          <a:custGeom>
            <a:avLst/>
            <a:gdLst>
              <a:gd name="connsiteX0" fmla="*/ 272561 w 6203149"/>
              <a:gd name="connsiteY0" fmla="*/ 520977 h 991374"/>
              <a:gd name="connsiteX1" fmla="*/ 2593730 w 6203149"/>
              <a:gd name="connsiteY1" fmla="*/ 5161 h 991374"/>
              <a:gd name="connsiteX2" fmla="*/ 5196253 w 6203149"/>
              <a:gd name="connsiteY2" fmla="*/ 286515 h 991374"/>
              <a:gd name="connsiteX3" fmla="*/ 6157545 w 6203149"/>
              <a:gd name="connsiteY3" fmla="*/ 778885 h 991374"/>
              <a:gd name="connsiteX4" fmla="*/ 3906715 w 6203149"/>
              <a:gd name="connsiteY4" fmla="*/ 989900 h 991374"/>
              <a:gd name="connsiteX5" fmla="*/ 1069730 w 6203149"/>
              <a:gd name="connsiteY5" fmla="*/ 872669 h 991374"/>
              <a:gd name="connsiteX6" fmla="*/ 131884 w 6203149"/>
              <a:gd name="connsiteY6" fmla="*/ 872669 h 991374"/>
              <a:gd name="connsiteX7" fmla="*/ 272561 w 6203149"/>
              <a:gd name="connsiteY7" fmla="*/ 520977 h 99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3149" h="991374">
                <a:moveTo>
                  <a:pt x="272561" y="520977"/>
                </a:moveTo>
                <a:cubicBezTo>
                  <a:pt x="682869" y="376392"/>
                  <a:pt x="1773115" y="44238"/>
                  <a:pt x="2593730" y="5161"/>
                </a:cubicBezTo>
                <a:cubicBezTo>
                  <a:pt x="3414345" y="-33916"/>
                  <a:pt x="4602284" y="157561"/>
                  <a:pt x="5196253" y="286515"/>
                </a:cubicBezTo>
                <a:cubicBezTo>
                  <a:pt x="5790222" y="415469"/>
                  <a:pt x="6372468" y="661654"/>
                  <a:pt x="6157545" y="778885"/>
                </a:cubicBezTo>
                <a:cubicBezTo>
                  <a:pt x="5942622" y="896116"/>
                  <a:pt x="4754684" y="974269"/>
                  <a:pt x="3906715" y="989900"/>
                </a:cubicBezTo>
                <a:cubicBezTo>
                  <a:pt x="3058746" y="1005531"/>
                  <a:pt x="1698868" y="892207"/>
                  <a:pt x="1069730" y="872669"/>
                </a:cubicBezTo>
                <a:cubicBezTo>
                  <a:pt x="440592" y="853131"/>
                  <a:pt x="260838" y="927377"/>
                  <a:pt x="131884" y="872669"/>
                </a:cubicBezTo>
                <a:cubicBezTo>
                  <a:pt x="2930" y="817961"/>
                  <a:pt x="-137747" y="665562"/>
                  <a:pt x="272561" y="520977"/>
                </a:cubicBezTo>
                <a:close/>
              </a:path>
            </a:pathLst>
          </a:custGeom>
          <a:solidFill>
            <a:srgbClr val="14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19"/>
          <p:cNvSpPr/>
          <p:nvPr>
            <p:custDataLst>
              <p:tags r:id="rId3"/>
            </p:custDataLst>
          </p:nvPr>
        </p:nvSpPr>
        <p:spPr>
          <a:xfrm>
            <a:off x="6300213" y="6362313"/>
            <a:ext cx="6203149" cy="991374"/>
          </a:xfrm>
          <a:custGeom>
            <a:avLst/>
            <a:gdLst>
              <a:gd name="connsiteX0" fmla="*/ 272561 w 6203149"/>
              <a:gd name="connsiteY0" fmla="*/ 520977 h 991374"/>
              <a:gd name="connsiteX1" fmla="*/ 2593730 w 6203149"/>
              <a:gd name="connsiteY1" fmla="*/ 5161 h 991374"/>
              <a:gd name="connsiteX2" fmla="*/ 5196253 w 6203149"/>
              <a:gd name="connsiteY2" fmla="*/ 286515 h 991374"/>
              <a:gd name="connsiteX3" fmla="*/ 6157545 w 6203149"/>
              <a:gd name="connsiteY3" fmla="*/ 778885 h 991374"/>
              <a:gd name="connsiteX4" fmla="*/ 3906715 w 6203149"/>
              <a:gd name="connsiteY4" fmla="*/ 989900 h 991374"/>
              <a:gd name="connsiteX5" fmla="*/ 1069730 w 6203149"/>
              <a:gd name="connsiteY5" fmla="*/ 872669 h 991374"/>
              <a:gd name="connsiteX6" fmla="*/ 131884 w 6203149"/>
              <a:gd name="connsiteY6" fmla="*/ 872669 h 991374"/>
              <a:gd name="connsiteX7" fmla="*/ 272561 w 6203149"/>
              <a:gd name="connsiteY7" fmla="*/ 520977 h 99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3149" h="991374">
                <a:moveTo>
                  <a:pt x="272561" y="520977"/>
                </a:moveTo>
                <a:cubicBezTo>
                  <a:pt x="682869" y="376392"/>
                  <a:pt x="1773115" y="44238"/>
                  <a:pt x="2593730" y="5161"/>
                </a:cubicBezTo>
                <a:cubicBezTo>
                  <a:pt x="3414345" y="-33916"/>
                  <a:pt x="4602284" y="157561"/>
                  <a:pt x="5196253" y="286515"/>
                </a:cubicBezTo>
                <a:cubicBezTo>
                  <a:pt x="5790222" y="415469"/>
                  <a:pt x="6372468" y="661654"/>
                  <a:pt x="6157545" y="778885"/>
                </a:cubicBezTo>
                <a:cubicBezTo>
                  <a:pt x="5942622" y="896116"/>
                  <a:pt x="4754684" y="974269"/>
                  <a:pt x="3906715" y="989900"/>
                </a:cubicBezTo>
                <a:cubicBezTo>
                  <a:pt x="3058746" y="1005531"/>
                  <a:pt x="1698868" y="892207"/>
                  <a:pt x="1069730" y="872669"/>
                </a:cubicBezTo>
                <a:cubicBezTo>
                  <a:pt x="440592" y="853131"/>
                  <a:pt x="260838" y="927377"/>
                  <a:pt x="131884" y="872669"/>
                </a:cubicBezTo>
                <a:cubicBezTo>
                  <a:pt x="2930" y="817961"/>
                  <a:pt x="-137747" y="665562"/>
                  <a:pt x="272561" y="520977"/>
                </a:cubicBezTo>
                <a:close/>
              </a:path>
            </a:pathLst>
          </a:custGeom>
          <a:solidFill>
            <a:srgbClr val="14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PA_组合 20"/>
          <p:cNvGrpSpPr/>
          <p:nvPr>
            <p:custDataLst>
              <p:tags r:id="rId4"/>
            </p:custDataLst>
          </p:nvPr>
        </p:nvGrpSpPr>
        <p:grpSpPr>
          <a:xfrm>
            <a:off x="5890788" y="4918575"/>
            <a:ext cx="410424" cy="1443737"/>
            <a:chOff x="5370684" y="713738"/>
            <a:chExt cx="1535145" cy="5400136"/>
          </a:xfrm>
          <a:solidFill>
            <a:srgbClr val="143762"/>
          </a:solidFill>
        </p:grpSpPr>
        <p:grpSp>
          <p:nvGrpSpPr>
            <p:cNvPr id="8" name="Group 3155_1"/>
            <p:cNvGrpSpPr/>
            <p:nvPr/>
          </p:nvGrpSpPr>
          <p:grpSpPr>
            <a:xfrm flipH="1">
              <a:off x="6432726" y="2719089"/>
              <a:ext cx="291149" cy="1284903"/>
              <a:chOff x="6673632" y="2722899"/>
              <a:chExt cx="291149" cy="1284903"/>
            </a:xfrm>
            <a:grpFill/>
          </p:grpSpPr>
          <p:sp>
            <p:nvSpPr>
              <p:cNvPr id="57" name="Freeform 120"/>
              <p:cNvSpPr/>
              <p:nvPr/>
            </p:nvSpPr>
            <p:spPr bwMode="auto">
              <a:xfrm>
                <a:off x="6695287" y="3716653"/>
                <a:ext cx="262275" cy="291149"/>
              </a:xfrm>
              <a:custGeom>
                <a:avLst/>
                <a:gdLst>
                  <a:gd name="T0" fmla="*/ 46 w 46"/>
                  <a:gd name="T1" fmla="*/ 0 h 51"/>
                  <a:gd name="T2" fmla="*/ 45 w 46"/>
                  <a:gd name="T3" fmla="*/ 6 h 51"/>
                  <a:gd name="T4" fmla="*/ 44 w 46"/>
                  <a:gd name="T5" fmla="*/ 32 h 51"/>
                  <a:gd name="T6" fmla="*/ 24 w 46"/>
                  <a:gd name="T7" fmla="*/ 51 h 51"/>
                  <a:gd name="T8" fmla="*/ 0 w 46"/>
                  <a:gd name="T9" fmla="*/ 31 h 51"/>
                  <a:gd name="T10" fmla="*/ 0 w 46"/>
                  <a:gd name="T11" fmla="*/ 2 h 51"/>
                  <a:gd name="T12" fmla="*/ 46 w 46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1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1" y="50"/>
                      <a:pt x="24" y="51"/>
                    </a:cubicBezTo>
                    <a:cubicBezTo>
                      <a:pt x="1" y="51"/>
                      <a:pt x="0" y="31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29"/>
              <p:cNvSpPr/>
              <p:nvPr/>
            </p:nvSpPr>
            <p:spPr bwMode="auto">
              <a:xfrm>
                <a:off x="6673632" y="2722899"/>
                <a:ext cx="291149" cy="1063532"/>
              </a:xfrm>
              <a:custGeom>
                <a:avLst/>
                <a:gdLst>
                  <a:gd name="T0" fmla="*/ 46 w 51"/>
                  <a:gd name="T1" fmla="*/ 28 h 187"/>
                  <a:gd name="T2" fmla="*/ 34 w 51"/>
                  <a:gd name="T3" fmla="*/ 0 h 187"/>
                  <a:gd name="T4" fmla="*/ 12 w 51"/>
                  <a:gd name="T5" fmla="*/ 11 h 187"/>
                  <a:gd name="T6" fmla="*/ 0 w 51"/>
                  <a:gd name="T7" fmla="*/ 183 h 187"/>
                  <a:gd name="T8" fmla="*/ 51 w 51"/>
                  <a:gd name="T9" fmla="*/ 187 h 187"/>
                  <a:gd name="T10" fmla="*/ 46 w 51"/>
                  <a:gd name="T11" fmla="*/ 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87">
                    <a:moveTo>
                      <a:pt x="46" y="28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6" y="2"/>
                      <a:pt x="12" y="11"/>
                    </a:cubicBezTo>
                    <a:cubicBezTo>
                      <a:pt x="9" y="20"/>
                      <a:pt x="0" y="183"/>
                      <a:pt x="0" y="183"/>
                    </a:cubicBezTo>
                    <a:cubicBezTo>
                      <a:pt x="51" y="187"/>
                      <a:pt x="51" y="187"/>
                      <a:pt x="51" y="187"/>
                    </a:cubicBezTo>
                    <a:lnTo>
                      <a:pt x="4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120"/>
            <p:cNvSpPr/>
            <p:nvPr/>
          </p:nvSpPr>
          <p:spPr bwMode="auto">
            <a:xfrm>
              <a:off x="5450087" y="3716653"/>
              <a:ext cx="262275" cy="291149"/>
            </a:xfrm>
            <a:custGeom>
              <a:avLst/>
              <a:gdLst>
                <a:gd name="T0" fmla="*/ 46 w 46"/>
                <a:gd name="T1" fmla="*/ 0 h 51"/>
                <a:gd name="T2" fmla="*/ 45 w 46"/>
                <a:gd name="T3" fmla="*/ 6 h 51"/>
                <a:gd name="T4" fmla="*/ 44 w 46"/>
                <a:gd name="T5" fmla="*/ 32 h 51"/>
                <a:gd name="T6" fmla="*/ 24 w 46"/>
                <a:gd name="T7" fmla="*/ 51 h 51"/>
                <a:gd name="T8" fmla="*/ 0 w 46"/>
                <a:gd name="T9" fmla="*/ 31 h 51"/>
                <a:gd name="T10" fmla="*/ 0 w 46"/>
                <a:gd name="T11" fmla="*/ 2 h 51"/>
                <a:gd name="T12" fmla="*/ 46 w 4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1">
                  <a:moveTo>
                    <a:pt x="46" y="0"/>
                  </a:moveTo>
                  <a:cubicBezTo>
                    <a:pt x="45" y="6"/>
                    <a:pt x="45" y="6"/>
                    <a:pt x="45" y="6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1" y="50"/>
                    <a:pt x="24" y="51"/>
                  </a:cubicBezTo>
                  <a:cubicBezTo>
                    <a:pt x="1" y="51"/>
                    <a:pt x="0" y="31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22"/>
            <p:cNvSpPr/>
            <p:nvPr/>
          </p:nvSpPr>
          <p:spPr bwMode="auto">
            <a:xfrm>
              <a:off x="5474149" y="4695968"/>
              <a:ext cx="524548" cy="1337837"/>
            </a:xfrm>
            <a:custGeom>
              <a:avLst/>
              <a:gdLst>
                <a:gd name="T0" fmla="*/ 53 w 92"/>
                <a:gd name="T1" fmla="*/ 0 h 235"/>
                <a:gd name="T2" fmla="*/ 40 w 92"/>
                <a:gd name="T3" fmla="*/ 183 h 235"/>
                <a:gd name="T4" fmla="*/ 2 w 92"/>
                <a:gd name="T5" fmla="*/ 221 h 235"/>
                <a:gd name="T6" fmla="*/ 21 w 92"/>
                <a:gd name="T7" fmla="*/ 234 h 235"/>
                <a:gd name="T8" fmla="*/ 90 w 92"/>
                <a:gd name="T9" fmla="*/ 221 h 235"/>
                <a:gd name="T10" fmla="*/ 65 w 92"/>
                <a:gd name="T11" fmla="*/ 180 h 235"/>
                <a:gd name="T12" fmla="*/ 75 w 92"/>
                <a:gd name="T13" fmla="*/ 5 h 235"/>
                <a:gd name="T14" fmla="*/ 53 w 92"/>
                <a:gd name="T1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235">
                  <a:moveTo>
                    <a:pt x="53" y="0"/>
                  </a:moveTo>
                  <a:cubicBezTo>
                    <a:pt x="53" y="0"/>
                    <a:pt x="45" y="174"/>
                    <a:pt x="40" y="183"/>
                  </a:cubicBezTo>
                  <a:cubicBezTo>
                    <a:pt x="36" y="192"/>
                    <a:pt x="2" y="214"/>
                    <a:pt x="2" y="221"/>
                  </a:cubicBezTo>
                  <a:cubicBezTo>
                    <a:pt x="3" y="228"/>
                    <a:pt x="0" y="235"/>
                    <a:pt x="21" y="234"/>
                  </a:cubicBezTo>
                  <a:cubicBezTo>
                    <a:pt x="41" y="232"/>
                    <a:pt x="92" y="230"/>
                    <a:pt x="90" y="221"/>
                  </a:cubicBezTo>
                  <a:cubicBezTo>
                    <a:pt x="89" y="213"/>
                    <a:pt x="69" y="191"/>
                    <a:pt x="65" y="180"/>
                  </a:cubicBezTo>
                  <a:cubicBezTo>
                    <a:pt x="60" y="170"/>
                    <a:pt x="75" y="5"/>
                    <a:pt x="75" y="5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4"/>
            <p:cNvSpPr/>
            <p:nvPr/>
          </p:nvSpPr>
          <p:spPr bwMode="auto">
            <a:xfrm>
              <a:off x="5478433" y="5940458"/>
              <a:ext cx="531767" cy="125121"/>
            </a:xfrm>
            <a:custGeom>
              <a:avLst/>
              <a:gdLst>
                <a:gd name="T0" fmla="*/ 79 w 93"/>
                <a:gd name="T1" fmla="*/ 1 h 22"/>
                <a:gd name="T2" fmla="*/ 90 w 93"/>
                <a:gd name="T3" fmla="*/ 9 h 22"/>
                <a:gd name="T4" fmla="*/ 86 w 93"/>
                <a:gd name="T5" fmla="*/ 22 h 22"/>
                <a:gd name="T6" fmla="*/ 8 w 93"/>
                <a:gd name="T7" fmla="*/ 17 h 22"/>
                <a:gd name="T8" fmla="*/ 10 w 93"/>
                <a:gd name="T9" fmla="*/ 0 h 22"/>
                <a:gd name="T10" fmla="*/ 79 w 93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2">
                  <a:moveTo>
                    <a:pt x="79" y="1"/>
                  </a:moveTo>
                  <a:cubicBezTo>
                    <a:pt x="79" y="1"/>
                    <a:pt x="90" y="7"/>
                    <a:pt x="90" y="9"/>
                  </a:cubicBezTo>
                  <a:cubicBezTo>
                    <a:pt x="90" y="11"/>
                    <a:pt x="93" y="21"/>
                    <a:pt x="86" y="22"/>
                  </a:cubicBezTo>
                  <a:cubicBezTo>
                    <a:pt x="79" y="22"/>
                    <a:pt x="16" y="20"/>
                    <a:pt x="8" y="17"/>
                  </a:cubicBezTo>
                  <a:cubicBezTo>
                    <a:pt x="0" y="13"/>
                    <a:pt x="6" y="1"/>
                    <a:pt x="10" y="0"/>
                  </a:cubicBezTo>
                  <a:cubicBezTo>
                    <a:pt x="13" y="0"/>
                    <a:pt x="79" y="1"/>
                    <a:pt x="7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5"/>
            <p:cNvSpPr/>
            <p:nvPr/>
          </p:nvSpPr>
          <p:spPr bwMode="auto">
            <a:xfrm>
              <a:off x="6236910" y="4695968"/>
              <a:ext cx="519736" cy="1337837"/>
            </a:xfrm>
            <a:custGeom>
              <a:avLst/>
              <a:gdLst>
                <a:gd name="T0" fmla="*/ 39 w 91"/>
                <a:gd name="T1" fmla="*/ 0 h 235"/>
                <a:gd name="T2" fmla="*/ 51 w 91"/>
                <a:gd name="T3" fmla="*/ 183 h 235"/>
                <a:gd name="T4" fmla="*/ 89 w 91"/>
                <a:gd name="T5" fmla="*/ 221 h 235"/>
                <a:gd name="T6" fmla="*/ 71 w 91"/>
                <a:gd name="T7" fmla="*/ 234 h 235"/>
                <a:gd name="T8" fmla="*/ 1 w 91"/>
                <a:gd name="T9" fmla="*/ 221 h 235"/>
                <a:gd name="T10" fmla="*/ 27 w 91"/>
                <a:gd name="T11" fmla="*/ 180 h 235"/>
                <a:gd name="T12" fmla="*/ 16 w 91"/>
                <a:gd name="T13" fmla="*/ 5 h 235"/>
                <a:gd name="T14" fmla="*/ 39 w 91"/>
                <a:gd name="T1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235">
                  <a:moveTo>
                    <a:pt x="39" y="0"/>
                  </a:moveTo>
                  <a:cubicBezTo>
                    <a:pt x="39" y="0"/>
                    <a:pt x="47" y="174"/>
                    <a:pt x="51" y="183"/>
                  </a:cubicBezTo>
                  <a:cubicBezTo>
                    <a:pt x="55" y="192"/>
                    <a:pt x="90" y="214"/>
                    <a:pt x="89" y="221"/>
                  </a:cubicBezTo>
                  <a:cubicBezTo>
                    <a:pt x="89" y="228"/>
                    <a:pt x="91" y="235"/>
                    <a:pt x="71" y="234"/>
                  </a:cubicBezTo>
                  <a:cubicBezTo>
                    <a:pt x="50" y="232"/>
                    <a:pt x="0" y="230"/>
                    <a:pt x="1" y="221"/>
                  </a:cubicBezTo>
                  <a:cubicBezTo>
                    <a:pt x="3" y="213"/>
                    <a:pt x="22" y="191"/>
                    <a:pt x="27" y="180"/>
                  </a:cubicBezTo>
                  <a:cubicBezTo>
                    <a:pt x="31" y="170"/>
                    <a:pt x="16" y="5"/>
                    <a:pt x="16" y="5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6"/>
            <p:cNvSpPr/>
            <p:nvPr/>
          </p:nvSpPr>
          <p:spPr bwMode="auto">
            <a:xfrm>
              <a:off x="5596865" y="5805219"/>
              <a:ext cx="365740" cy="233400"/>
            </a:xfrm>
            <a:custGeom>
              <a:avLst/>
              <a:gdLst>
                <a:gd name="T0" fmla="*/ 64 w 64"/>
                <a:gd name="T1" fmla="*/ 12 h 41"/>
                <a:gd name="T2" fmla="*/ 36 w 64"/>
                <a:gd name="T3" fmla="*/ 37 h 41"/>
                <a:gd name="T4" fmla="*/ 32 w 64"/>
                <a:gd name="T5" fmla="*/ 41 h 41"/>
                <a:gd name="T6" fmla="*/ 29 w 64"/>
                <a:gd name="T7" fmla="*/ 37 h 41"/>
                <a:gd name="T8" fmla="*/ 18 w 64"/>
                <a:gd name="T9" fmla="*/ 14 h 41"/>
                <a:gd name="T10" fmla="*/ 0 w 64"/>
                <a:gd name="T11" fmla="*/ 7 h 41"/>
                <a:gd name="T12" fmla="*/ 4 w 64"/>
                <a:gd name="T13" fmla="*/ 0 h 41"/>
                <a:gd name="T14" fmla="*/ 31 w 64"/>
                <a:gd name="T15" fmla="*/ 15 h 41"/>
                <a:gd name="T16" fmla="*/ 54 w 64"/>
                <a:gd name="T17" fmla="*/ 4 h 41"/>
                <a:gd name="T18" fmla="*/ 64 w 64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41">
                  <a:moveTo>
                    <a:pt x="64" y="12"/>
                  </a:moveTo>
                  <a:cubicBezTo>
                    <a:pt x="64" y="12"/>
                    <a:pt x="40" y="4"/>
                    <a:pt x="36" y="3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24"/>
                    <a:pt x="18" y="14"/>
                  </a:cubicBezTo>
                  <a:cubicBezTo>
                    <a:pt x="8" y="4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5" y="2"/>
                    <a:pt x="31" y="15"/>
                  </a:cubicBezTo>
                  <a:cubicBezTo>
                    <a:pt x="31" y="15"/>
                    <a:pt x="40" y="3"/>
                    <a:pt x="54" y="4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7"/>
            <p:cNvSpPr/>
            <p:nvPr/>
          </p:nvSpPr>
          <p:spPr bwMode="auto">
            <a:xfrm>
              <a:off x="5592053" y="3870649"/>
              <a:ext cx="1039471" cy="899912"/>
            </a:xfrm>
            <a:custGeom>
              <a:avLst/>
              <a:gdLst>
                <a:gd name="T0" fmla="*/ 53 w 432"/>
                <a:gd name="T1" fmla="*/ 0 h 374"/>
                <a:gd name="T2" fmla="*/ 12 w 432"/>
                <a:gd name="T3" fmla="*/ 31 h 374"/>
                <a:gd name="T4" fmla="*/ 0 w 432"/>
                <a:gd name="T5" fmla="*/ 362 h 374"/>
                <a:gd name="T6" fmla="*/ 178 w 432"/>
                <a:gd name="T7" fmla="*/ 374 h 374"/>
                <a:gd name="T8" fmla="*/ 192 w 432"/>
                <a:gd name="T9" fmla="*/ 142 h 374"/>
                <a:gd name="T10" fmla="*/ 223 w 432"/>
                <a:gd name="T11" fmla="*/ 142 h 374"/>
                <a:gd name="T12" fmla="*/ 249 w 432"/>
                <a:gd name="T13" fmla="*/ 374 h 374"/>
                <a:gd name="T14" fmla="*/ 432 w 432"/>
                <a:gd name="T15" fmla="*/ 362 h 374"/>
                <a:gd name="T16" fmla="*/ 399 w 432"/>
                <a:gd name="T17" fmla="*/ 24 h 374"/>
                <a:gd name="T18" fmla="*/ 370 w 432"/>
                <a:gd name="T19" fmla="*/ 5 h 374"/>
                <a:gd name="T20" fmla="*/ 53 w 432"/>
                <a:gd name="T21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374">
                  <a:moveTo>
                    <a:pt x="53" y="0"/>
                  </a:moveTo>
                  <a:lnTo>
                    <a:pt x="12" y="31"/>
                  </a:lnTo>
                  <a:lnTo>
                    <a:pt x="0" y="362"/>
                  </a:lnTo>
                  <a:lnTo>
                    <a:pt x="178" y="374"/>
                  </a:lnTo>
                  <a:lnTo>
                    <a:pt x="192" y="142"/>
                  </a:lnTo>
                  <a:lnTo>
                    <a:pt x="223" y="142"/>
                  </a:lnTo>
                  <a:lnTo>
                    <a:pt x="249" y="374"/>
                  </a:lnTo>
                  <a:lnTo>
                    <a:pt x="432" y="362"/>
                  </a:lnTo>
                  <a:lnTo>
                    <a:pt x="399" y="24"/>
                  </a:lnTo>
                  <a:lnTo>
                    <a:pt x="370" y="5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9"/>
            <p:cNvSpPr/>
            <p:nvPr/>
          </p:nvSpPr>
          <p:spPr bwMode="auto">
            <a:xfrm>
              <a:off x="5428432" y="2722899"/>
              <a:ext cx="291149" cy="1063532"/>
            </a:xfrm>
            <a:custGeom>
              <a:avLst/>
              <a:gdLst>
                <a:gd name="T0" fmla="*/ 46 w 51"/>
                <a:gd name="T1" fmla="*/ 28 h 187"/>
                <a:gd name="T2" fmla="*/ 34 w 51"/>
                <a:gd name="T3" fmla="*/ 0 h 187"/>
                <a:gd name="T4" fmla="*/ 12 w 51"/>
                <a:gd name="T5" fmla="*/ 11 h 187"/>
                <a:gd name="T6" fmla="*/ 0 w 51"/>
                <a:gd name="T7" fmla="*/ 183 h 187"/>
                <a:gd name="T8" fmla="*/ 51 w 51"/>
                <a:gd name="T9" fmla="*/ 187 h 187"/>
                <a:gd name="T10" fmla="*/ 46 w 51"/>
                <a:gd name="T11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87">
                  <a:moveTo>
                    <a:pt x="46" y="28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16" y="2"/>
                    <a:pt x="12" y="11"/>
                  </a:cubicBezTo>
                  <a:cubicBezTo>
                    <a:pt x="9" y="20"/>
                    <a:pt x="0" y="183"/>
                    <a:pt x="0" y="183"/>
                  </a:cubicBezTo>
                  <a:cubicBezTo>
                    <a:pt x="51" y="187"/>
                    <a:pt x="51" y="187"/>
                    <a:pt x="51" y="187"/>
                  </a:cubicBezTo>
                  <a:lnTo>
                    <a:pt x="4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1"/>
            <p:cNvSpPr/>
            <p:nvPr/>
          </p:nvSpPr>
          <p:spPr bwMode="auto">
            <a:xfrm>
              <a:off x="5620927" y="2681995"/>
              <a:ext cx="931194" cy="1263246"/>
            </a:xfrm>
            <a:custGeom>
              <a:avLst/>
              <a:gdLst>
                <a:gd name="T0" fmla="*/ 0 w 387"/>
                <a:gd name="T1" fmla="*/ 17 h 525"/>
                <a:gd name="T2" fmla="*/ 204 w 387"/>
                <a:gd name="T3" fmla="*/ 0 h 525"/>
                <a:gd name="T4" fmla="*/ 387 w 387"/>
                <a:gd name="T5" fmla="*/ 17 h 525"/>
                <a:gd name="T6" fmla="*/ 387 w 387"/>
                <a:gd name="T7" fmla="*/ 518 h 525"/>
                <a:gd name="T8" fmla="*/ 0 w 387"/>
                <a:gd name="T9" fmla="*/ 525 h 525"/>
                <a:gd name="T10" fmla="*/ 0 w 387"/>
                <a:gd name="T11" fmla="*/ 1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525">
                  <a:moveTo>
                    <a:pt x="0" y="17"/>
                  </a:moveTo>
                  <a:lnTo>
                    <a:pt x="204" y="0"/>
                  </a:lnTo>
                  <a:lnTo>
                    <a:pt x="387" y="17"/>
                  </a:lnTo>
                  <a:lnTo>
                    <a:pt x="387" y="518"/>
                  </a:lnTo>
                  <a:lnTo>
                    <a:pt x="0" y="5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428432" y="2681995"/>
              <a:ext cx="1295443" cy="1263246"/>
              <a:chOff x="5428432" y="2681995"/>
              <a:chExt cx="1295443" cy="1263246"/>
            </a:xfrm>
            <a:grpFill/>
          </p:grpSpPr>
          <p:sp>
            <p:nvSpPr>
              <p:cNvPr id="54" name="Freeform 129"/>
              <p:cNvSpPr/>
              <p:nvPr/>
            </p:nvSpPr>
            <p:spPr bwMode="auto">
              <a:xfrm flipH="1">
                <a:off x="6432726" y="2719089"/>
                <a:ext cx="291149" cy="1063532"/>
              </a:xfrm>
              <a:custGeom>
                <a:avLst/>
                <a:gdLst>
                  <a:gd name="T0" fmla="*/ 46 w 51"/>
                  <a:gd name="T1" fmla="*/ 28 h 187"/>
                  <a:gd name="T2" fmla="*/ 34 w 51"/>
                  <a:gd name="T3" fmla="*/ 0 h 187"/>
                  <a:gd name="T4" fmla="*/ 12 w 51"/>
                  <a:gd name="T5" fmla="*/ 11 h 187"/>
                  <a:gd name="T6" fmla="*/ 0 w 51"/>
                  <a:gd name="T7" fmla="*/ 183 h 187"/>
                  <a:gd name="T8" fmla="*/ 51 w 51"/>
                  <a:gd name="T9" fmla="*/ 187 h 187"/>
                  <a:gd name="T10" fmla="*/ 46 w 51"/>
                  <a:gd name="T11" fmla="*/ 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87">
                    <a:moveTo>
                      <a:pt x="46" y="28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6" y="2"/>
                      <a:pt x="12" y="11"/>
                    </a:cubicBezTo>
                    <a:cubicBezTo>
                      <a:pt x="9" y="20"/>
                      <a:pt x="0" y="183"/>
                      <a:pt x="0" y="183"/>
                    </a:cubicBezTo>
                    <a:cubicBezTo>
                      <a:pt x="51" y="187"/>
                      <a:pt x="51" y="187"/>
                      <a:pt x="51" y="187"/>
                    </a:cubicBezTo>
                    <a:lnTo>
                      <a:pt x="4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29_1"/>
              <p:cNvSpPr/>
              <p:nvPr/>
            </p:nvSpPr>
            <p:spPr bwMode="auto">
              <a:xfrm>
                <a:off x="5428432" y="2722899"/>
                <a:ext cx="291149" cy="1063532"/>
              </a:xfrm>
              <a:custGeom>
                <a:avLst/>
                <a:gdLst>
                  <a:gd name="T0" fmla="*/ 46 w 51"/>
                  <a:gd name="T1" fmla="*/ 28 h 187"/>
                  <a:gd name="T2" fmla="*/ 34 w 51"/>
                  <a:gd name="T3" fmla="*/ 0 h 187"/>
                  <a:gd name="T4" fmla="*/ 12 w 51"/>
                  <a:gd name="T5" fmla="*/ 11 h 187"/>
                  <a:gd name="T6" fmla="*/ 0 w 51"/>
                  <a:gd name="T7" fmla="*/ 183 h 187"/>
                  <a:gd name="T8" fmla="*/ 51 w 51"/>
                  <a:gd name="T9" fmla="*/ 187 h 187"/>
                  <a:gd name="T10" fmla="*/ 46 w 51"/>
                  <a:gd name="T11" fmla="*/ 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87">
                    <a:moveTo>
                      <a:pt x="46" y="28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6" y="2"/>
                      <a:pt x="12" y="11"/>
                    </a:cubicBezTo>
                    <a:cubicBezTo>
                      <a:pt x="9" y="20"/>
                      <a:pt x="0" y="183"/>
                      <a:pt x="0" y="183"/>
                    </a:cubicBezTo>
                    <a:cubicBezTo>
                      <a:pt x="51" y="187"/>
                      <a:pt x="51" y="187"/>
                      <a:pt x="51" y="187"/>
                    </a:cubicBezTo>
                    <a:lnTo>
                      <a:pt x="4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31_1"/>
              <p:cNvSpPr/>
              <p:nvPr/>
            </p:nvSpPr>
            <p:spPr bwMode="auto">
              <a:xfrm>
                <a:off x="5620927" y="2681995"/>
                <a:ext cx="931194" cy="1263246"/>
              </a:xfrm>
              <a:custGeom>
                <a:avLst/>
                <a:gdLst>
                  <a:gd name="T0" fmla="*/ 0 w 387"/>
                  <a:gd name="T1" fmla="*/ 17 h 525"/>
                  <a:gd name="T2" fmla="*/ 204 w 387"/>
                  <a:gd name="T3" fmla="*/ 0 h 525"/>
                  <a:gd name="T4" fmla="*/ 387 w 387"/>
                  <a:gd name="T5" fmla="*/ 17 h 525"/>
                  <a:gd name="T6" fmla="*/ 387 w 387"/>
                  <a:gd name="T7" fmla="*/ 518 h 525"/>
                  <a:gd name="T8" fmla="*/ 0 w 387"/>
                  <a:gd name="T9" fmla="*/ 525 h 525"/>
                  <a:gd name="T10" fmla="*/ 0 w 387"/>
                  <a:gd name="T11" fmla="*/ 17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" h="525">
                    <a:moveTo>
                      <a:pt x="0" y="17"/>
                    </a:moveTo>
                    <a:lnTo>
                      <a:pt x="204" y="0"/>
                    </a:lnTo>
                    <a:lnTo>
                      <a:pt x="387" y="17"/>
                    </a:lnTo>
                    <a:lnTo>
                      <a:pt x="387" y="518"/>
                    </a:lnTo>
                    <a:lnTo>
                      <a:pt x="0" y="525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Freeform 134"/>
            <p:cNvSpPr/>
            <p:nvPr/>
          </p:nvSpPr>
          <p:spPr bwMode="auto">
            <a:xfrm>
              <a:off x="5986667" y="2489500"/>
              <a:ext cx="221369" cy="295961"/>
            </a:xfrm>
            <a:custGeom>
              <a:avLst/>
              <a:gdLst>
                <a:gd name="T0" fmla="*/ 0 w 39"/>
                <a:gd name="T1" fmla="*/ 2 h 52"/>
                <a:gd name="T2" fmla="*/ 0 w 39"/>
                <a:gd name="T3" fmla="*/ 38 h 52"/>
                <a:gd name="T4" fmla="*/ 19 w 39"/>
                <a:gd name="T5" fmla="*/ 52 h 52"/>
                <a:gd name="T6" fmla="*/ 38 w 39"/>
                <a:gd name="T7" fmla="*/ 38 h 52"/>
                <a:gd name="T8" fmla="*/ 39 w 39"/>
                <a:gd name="T9" fmla="*/ 0 h 52"/>
                <a:gd name="T10" fmla="*/ 0 w 39"/>
                <a:gd name="T11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2">
                  <a:moveTo>
                    <a:pt x="0" y="2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52"/>
                    <a:pt x="19" y="52"/>
                  </a:cubicBezTo>
                  <a:cubicBezTo>
                    <a:pt x="39" y="52"/>
                    <a:pt x="38" y="38"/>
                    <a:pt x="38" y="38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5"/>
            <p:cNvSpPr/>
            <p:nvPr/>
          </p:nvSpPr>
          <p:spPr bwMode="auto">
            <a:xfrm>
              <a:off x="5986667" y="2489500"/>
              <a:ext cx="221369" cy="108279"/>
            </a:xfrm>
            <a:custGeom>
              <a:avLst/>
              <a:gdLst>
                <a:gd name="T0" fmla="*/ 39 w 39"/>
                <a:gd name="T1" fmla="*/ 14 h 19"/>
                <a:gd name="T2" fmla="*/ 39 w 39"/>
                <a:gd name="T3" fmla="*/ 0 h 19"/>
                <a:gd name="T4" fmla="*/ 0 w 39"/>
                <a:gd name="T5" fmla="*/ 2 h 19"/>
                <a:gd name="T6" fmla="*/ 0 w 39"/>
                <a:gd name="T7" fmla="*/ 15 h 19"/>
                <a:gd name="T8" fmla="*/ 39 w 3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9">
                  <a:moveTo>
                    <a:pt x="39" y="14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3" y="19"/>
                    <a:pt x="26" y="16"/>
                    <a:pt x="3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6"/>
            <p:cNvSpPr/>
            <p:nvPr/>
          </p:nvSpPr>
          <p:spPr bwMode="auto">
            <a:xfrm>
              <a:off x="5370684" y="713738"/>
              <a:ext cx="1535145" cy="1525519"/>
            </a:xfrm>
            <a:custGeom>
              <a:avLst/>
              <a:gdLst>
                <a:gd name="T0" fmla="*/ 34 w 269"/>
                <a:gd name="T1" fmla="*/ 211 h 268"/>
                <a:gd name="T2" fmla="*/ 2 w 269"/>
                <a:gd name="T3" fmla="*/ 138 h 268"/>
                <a:gd name="T4" fmla="*/ 31 w 269"/>
                <a:gd name="T5" fmla="*/ 93 h 268"/>
                <a:gd name="T6" fmla="*/ 44 w 269"/>
                <a:gd name="T7" fmla="*/ 43 h 268"/>
                <a:gd name="T8" fmla="*/ 188 w 269"/>
                <a:gd name="T9" fmla="*/ 35 h 268"/>
                <a:gd name="T10" fmla="*/ 228 w 269"/>
                <a:gd name="T11" fmla="*/ 211 h 268"/>
                <a:gd name="T12" fmla="*/ 34 w 269"/>
                <a:gd name="T13" fmla="*/ 2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268">
                  <a:moveTo>
                    <a:pt x="34" y="211"/>
                  </a:moveTo>
                  <a:cubicBezTo>
                    <a:pt x="34" y="211"/>
                    <a:pt x="4" y="189"/>
                    <a:pt x="2" y="138"/>
                  </a:cubicBezTo>
                  <a:cubicBezTo>
                    <a:pt x="0" y="87"/>
                    <a:pt x="31" y="93"/>
                    <a:pt x="31" y="93"/>
                  </a:cubicBezTo>
                  <a:cubicBezTo>
                    <a:pt x="31" y="93"/>
                    <a:pt x="23" y="65"/>
                    <a:pt x="44" y="43"/>
                  </a:cubicBezTo>
                  <a:cubicBezTo>
                    <a:pt x="66" y="20"/>
                    <a:pt x="135" y="0"/>
                    <a:pt x="188" y="35"/>
                  </a:cubicBezTo>
                  <a:cubicBezTo>
                    <a:pt x="240" y="70"/>
                    <a:pt x="269" y="153"/>
                    <a:pt x="228" y="211"/>
                  </a:cubicBezTo>
                  <a:cubicBezTo>
                    <a:pt x="187" y="268"/>
                    <a:pt x="34" y="211"/>
                    <a:pt x="34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7"/>
            <p:cNvSpPr/>
            <p:nvPr/>
          </p:nvSpPr>
          <p:spPr bwMode="auto">
            <a:xfrm>
              <a:off x="5587240" y="1363407"/>
              <a:ext cx="1027441" cy="1200686"/>
            </a:xfrm>
            <a:custGeom>
              <a:avLst/>
              <a:gdLst>
                <a:gd name="T0" fmla="*/ 4 w 180"/>
                <a:gd name="T1" fmla="*/ 61 h 211"/>
                <a:gd name="T2" fmla="*/ 4 w 180"/>
                <a:gd name="T3" fmla="*/ 160 h 211"/>
                <a:gd name="T4" fmla="*/ 77 w 180"/>
                <a:gd name="T5" fmla="*/ 210 h 211"/>
                <a:gd name="T6" fmla="*/ 177 w 180"/>
                <a:gd name="T7" fmla="*/ 155 h 211"/>
                <a:gd name="T8" fmla="*/ 177 w 180"/>
                <a:gd name="T9" fmla="*/ 92 h 211"/>
                <a:gd name="T10" fmla="*/ 143 w 180"/>
                <a:gd name="T11" fmla="*/ 61 h 211"/>
                <a:gd name="T12" fmla="*/ 117 w 180"/>
                <a:gd name="T13" fmla="*/ 35 h 211"/>
                <a:gd name="T14" fmla="*/ 90 w 180"/>
                <a:gd name="T15" fmla="*/ 6 h 211"/>
                <a:gd name="T16" fmla="*/ 67 w 180"/>
                <a:gd name="T17" fmla="*/ 0 h 211"/>
                <a:gd name="T18" fmla="*/ 58 w 180"/>
                <a:gd name="T19" fmla="*/ 27 h 211"/>
                <a:gd name="T20" fmla="*/ 32 w 180"/>
                <a:gd name="T21" fmla="*/ 32 h 211"/>
                <a:gd name="T22" fmla="*/ 4 w 180"/>
                <a:gd name="T23" fmla="*/ 6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211">
                  <a:moveTo>
                    <a:pt x="4" y="61"/>
                  </a:moveTo>
                  <a:cubicBezTo>
                    <a:pt x="4" y="61"/>
                    <a:pt x="0" y="146"/>
                    <a:pt x="4" y="160"/>
                  </a:cubicBezTo>
                  <a:cubicBezTo>
                    <a:pt x="7" y="174"/>
                    <a:pt x="19" y="211"/>
                    <a:pt x="77" y="210"/>
                  </a:cubicBezTo>
                  <a:cubicBezTo>
                    <a:pt x="135" y="210"/>
                    <a:pt x="174" y="188"/>
                    <a:pt x="177" y="155"/>
                  </a:cubicBezTo>
                  <a:cubicBezTo>
                    <a:pt x="180" y="121"/>
                    <a:pt x="177" y="92"/>
                    <a:pt x="177" y="92"/>
                  </a:cubicBezTo>
                  <a:cubicBezTo>
                    <a:pt x="177" y="92"/>
                    <a:pt x="143" y="97"/>
                    <a:pt x="143" y="61"/>
                  </a:cubicBezTo>
                  <a:cubicBezTo>
                    <a:pt x="143" y="61"/>
                    <a:pt x="115" y="62"/>
                    <a:pt x="117" y="35"/>
                  </a:cubicBezTo>
                  <a:cubicBezTo>
                    <a:pt x="117" y="35"/>
                    <a:pt x="87" y="38"/>
                    <a:pt x="90" y="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73" y="17"/>
                    <a:pt x="58" y="27"/>
                  </a:cubicBezTo>
                  <a:cubicBezTo>
                    <a:pt x="42" y="38"/>
                    <a:pt x="32" y="32"/>
                    <a:pt x="32" y="32"/>
                  </a:cubicBezTo>
                  <a:cubicBezTo>
                    <a:pt x="32" y="32"/>
                    <a:pt x="35" y="59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138"/>
            <p:cNvSpPr>
              <a:spLocks noChangeArrowheads="1"/>
            </p:cNvSpPr>
            <p:nvPr/>
          </p:nvSpPr>
          <p:spPr bwMode="auto">
            <a:xfrm>
              <a:off x="5450087" y="1880735"/>
              <a:ext cx="240618" cy="238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139"/>
            <p:cNvSpPr>
              <a:spLocks noChangeArrowheads="1"/>
            </p:cNvSpPr>
            <p:nvPr/>
          </p:nvSpPr>
          <p:spPr bwMode="auto">
            <a:xfrm>
              <a:off x="6482340" y="1880735"/>
              <a:ext cx="245431" cy="238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0"/>
            <p:cNvSpPr/>
            <p:nvPr/>
          </p:nvSpPr>
          <p:spPr bwMode="auto">
            <a:xfrm>
              <a:off x="5962605" y="1931266"/>
              <a:ext cx="228588" cy="158808"/>
            </a:xfrm>
            <a:custGeom>
              <a:avLst/>
              <a:gdLst>
                <a:gd name="T0" fmla="*/ 22 w 95"/>
                <a:gd name="T1" fmla="*/ 0 h 66"/>
                <a:gd name="T2" fmla="*/ 76 w 95"/>
                <a:gd name="T3" fmla="*/ 0 h 66"/>
                <a:gd name="T4" fmla="*/ 95 w 95"/>
                <a:gd name="T5" fmla="*/ 66 h 66"/>
                <a:gd name="T6" fmla="*/ 0 w 95"/>
                <a:gd name="T7" fmla="*/ 62 h 66"/>
                <a:gd name="T8" fmla="*/ 22 w 9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6">
                  <a:moveTo>
                    <a:pt x="22" y="0"/>
                  </a:moveTo>
                  <a:lnTo>
                    <a:pt x="76" y="0"/>
                  </a:lnTo>
                  <a:lnTo>
                    <a:pt x="95" y="66"/>
                  </a:lnTo>
                  <a:lnTo>
                    <a:pt x="0" y="62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41"/>
            <p:cNvSpPr>
              <a:spLocks noChangeArrowheads="1"/>
            </p:cNvSpPr>
            <p:nvPr/>
          </p:nvSpPr>
          <p:spPr bwMode="auto">
            <a:xfrm>
              <a:off x="6277814" y="1806145"/>
              <a:ext cx="125122" cy="125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142"/>
            <p:cNvSpPr>
              <a:spLocks noChangeArrowheads="1"/>
            </p:cNvSpPr>
            <p:nvPr/>
          </p:nvSpPr>
          <p:spPr bwMode="auto">
            <a:xfrm>
              <a:off x="5798985" y="1806145"/>
              <a:ext cx="125122" cy="125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5803797" y="2188727"/>
              <a:ext cx="594328" cy="141965"/>
            </a:xfrm>
            <a:custGeom>
              <a:avLst/>
              <a:gdLst>
                <a:gd name="T0" fmla="*/ 2 w 104"/>
                <a:gd name="T1" fmla="*/ 24 h 25"/>
                <a:gd name="T2" fmla="*/ 1 w 104"/>
                <a:gd name="T3" fmla="*/ 24 h 25"/>
                <a:gd name="T4" fmla="*/ 1 w 104"/>
                <a:gd name="T5" fmla="*/ 20 h 25"/>
                <a:gd name="T6" fmla="*/ 56 w 104"/>
                <a:gd name="T7" fmla="*/ 1 h 25"/>
                <a:gd name="T8" fmla="*/ 103 w 104"/>
                <a:gd name="T9" fmla="*/ 21 h 25"/>
                <a:gd name="T10" fmla="*/ 103 w 104"/>
                <a:gd name="T11" fmla="*/ 24 h 25"/>
                <a:gd name="T12" fmla="*/ 100 w 104"/>
                <a:gd name="T13" fmla="*/ 24 h 25"/>
                <a:gd name="T14" fmla="*/ 56 w 104"/>
                <a:gd name="T15" fmla="*/ 5 h 25"/>
                <a:gd name="T16" fmla="*/ 4 w 104"/>
                <a:gd name="T17" fmla="*/ 24 h 25"/>
                <a:gd name="T18" fmla="*/ 2 w 104"/>
                <a:gd name="T1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5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0" y="23"/>
                    <a:pt x="0" y="21"/>
                    <a:pt x="1" y="20"/>
                  </a:cubicBezTo>
                  <a:cubicBezTo>
                    <a:pt x="2" y="20"/>
                    <a:pt x="31" y="0"/>
                    <a:pt x="56" y="1"/>
                  </a:cubicBezTo>
                  <a:cubicBezTo>
                    <a:pt x="81" y="1"/>
                    <a:pt x="102" y="20"/>
                    <a:pt x="103" y="21"/>
                  </a:cubicBezTo>
                  <a:cubicBezTo>
                    <a:pt x="104" y="21"/>
                    <a:pt x="104" y="23"/>
                    <a:pt x="103" y="24"/>
                  </a:cubicBezTo>
                  <a:cubicBezTo>
                    <a:pt x="103" y="25"/>
                    <a:pt x="101" y="25"/>
                    <a:pt x="100" y="24"/>
                  </a:cubicBezTo>
                  <a:cubicBezTo>
                    <a:pt x="100" y="24"/>
                    <a:pt x="79" y="6"/>
                    <a:pt x="56" y="5"/>
                  </a:cubicBezTo>
                  <a:cubicBezTo>
                    <a:pt x="32" y="4"/>
                    <a:pt x="4" y="24"/>
                    <a:pt x="4" y="24"/>
                  </a:cubicBezTo>
                  <a:cubicBezTo>
                    <a:pt x="3" y="24"/>
                    <a:pt x="3" y="24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4"/>
            <p:cNvSpPr/>
            <p:nvPr/>
          </p:nvSpPr>
          <p:spPr bwMode="auto">
            <a:xfrm>
              <a:off x="5945761" y="4173828"/>
              <a:ext cx="274305" cy="38499"/>
            </a:xfrm>
            <a:custGeom>
              <a:avLst/>
              <a:gdLst>
                <a:gd name="T0" fmla="*/ 29 w 48"/>
                <a:gd name="T1" fmla="*/ 7 h 7"/>
                <a:gd name="T2" fmla="*/ 25 w 48"/>
                <a:gd name="T3" fmla="*/ 7 h 7"/>
                <a:gd name="T4" fmla="*/ 21 w 48"/>
                <a:gd name="T5" fmla="*/ 7 h 7"/>
                <a:gd name="T6" fmla="*/ 2 w 48"/>
                <a:gd name="T7" fmla="*/ 5 h 7"/>
                <a:gd name="T8" fmla="*/ 1 w 48"/>
                <a:gd name="T9" fmla="*/ 2 h 7"/>
                <a:gd name="T10" fmla="*/ 3 w 48"/>
                <a:gd name="T11" fmla="*/ 1 h 7"/>
                <a:gd name="T12" fmla="*/ 21 w 48"/>
                <a:gd name="T13" fmla="*/ 3 h 7"/>
                <a:gd name="T14" fmla="*/ 25 w 48"/>
                <a:gd name="T15" fmla="*/ 3 h 7"/>
                <a:gd name="T16" fmla="*/ 45 w 48"/>
                <a:gd name="T17" fmla="*/ 1 h 7"/>
                <a:gd name="T18" fmla="*/ 48 w 48"/>
                <a:gd name="T19" fmla="*/ 2 h 7"/>
                <a:gd name="T20" fmla="*/ 47 w 48"/>
                <a:gd name="T21" fmla="*/ 5 h 7"/>
                <a:gd name="T22" fmla="*/ 29 w 48"/>
                <a:gd name="T2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7">
                  <a:moveTo>
                    <a:pt x="29" y="7"/>
                  </a:moveTo>
                  <a:cubicBezTo>
                    <a:pt x="28" y="7"/>
                    <a:pt x="27" y="7"/>
                    <a:pt x="25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0" y="7"/>
                    <a:pt x="3" y="5"/>
                    <a:pt x="2" y="5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11" y="3"/>
                    <a:pt x="21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34" y="3"/>
                    <a:pt x="41" y="3"/>
                    <a:pt x="45" y="1"/>
                  </a:cubicBezTo>
                  <a:cubicBezTo>
                    <a:pt x="46" y="0"/>
                    <a:pt x="47" y="1"/>
                    <a:pt x="48" y="2"/>
                  </a:cubicBezTo>
                  <a:cubicBezTo>
                    <a:pt x="48" y="3"/>
                    <a:pt x="48" y="4"/>
                    <a:pt x="47" y="5"/>
                  </a:cubicBezTo>
                  <a:cubicBezTo>
                    <a:pt x="43" y="7"/>
                    <a:pt x="36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763990" y="204435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flipH="1">
              <a:off x="6419719" y="21136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H="1">
              <a:off x="6323866" y="20512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6432726" y="201588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H="1">
              <a:off x="5724390" y="2112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673992" y="204435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Oval 142"/>
            <p:cNvSpPr>
              <a:spLocks noChangeArrowheads="1"/>
            </p:cNvSpPr>
            <p:nvPr/>
          </p:nvSpPr>
          <p:spPr bwMode="auto">
            <a:xfrm>
              <a:off x="5826078" y="183061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142"/>
            <p:cNvSpPr>
              <a:spLocks noChangeArrowheads="1"/>
            </p:cNvSpPr>
            <p:nvPr/>
          </p:nvSpPr>
          <p:spPr bwMode="auto">
            <a:xfrm>
              <a:off x="6298100" y="183061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911850" y="2684780"/>
              <a:ext cx="366357" cy="157480"/>
              <a:chOff x="5915660" y="2684780"/>
              <a:chExt cx="366357" cy="157480"/>
            </a:xfrm>
            <a:grpFill/>
          </p:grpSpPr>
          <p:sp>
            <p:nvSpPr>
              <p:cNvPr id="52" name="任意多边形: 形状 51"/>
              <p:cNvSpPr/>
              <p:nvPr/>
            </p:nvSpPr>
            <p:spPr>
              <a:xfrm>
                <a:off x="5915660" y="2684780"/>
                <a:ext cx="172720" cy="157480"/>
              </a:xfrm>
              <a:custGeom>
                <a:avLst/>
                <a:gdLst>
                  <a:gd name="connsiteX0" fmla="*/ 73660 w 172720"/>
                  <a:gd name="connsiteY0" fmla="*/ 0 h 157480"/>
                  <a:gd name="connsiteX1" fmla="*/ 172720 w 172720"/>
                  <a:gd name="connsiteY1" fmla="*/ 101600 h 157480"/>
                  <a:gd name="connsiteX2" fmla="*/ 0 w 172720"/>
                  <a:gd name="connsiteY2" fmla="*/ 157480 h 157480"/>
                  <a:gd name="connsiteX3" fmla="*/ 73660 w 172720"/>
                  <a:gd name="connsiteY3" fmla="*/ 0 h 15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720" h="157480">
                    <a:moveTo>
                      <a:pt x="73660" y="0"/>
                    </a:moveTo>
                    <a:lnTo>
                      <a:pt x="172720" y="101600"/>
                    </a:lnTo>
                    <a:lnTo>
                      <a:pt x="0" y="157480"/>
                    </a:lnTo>
                    <a:lnTo>
                      <a:pt x="736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flipH="1">
                <a:off x="6109297" y="2684780"/>
                <a:ext cx="172720" cy="157480"/>
              </a:xfrm>
              <a:custGeom>
                <a:avLst/>
                <a:gdLst>
                  <a:gd name="connsiteX0" fmla="*/ 73660 w 172720"/>
                  <a:gd name="connsiteY0" fmla="*/ 0 h 157480"/>
                  <a:gd name="connsiteX1" fmla="*/ 172720 w 172720"/>
                  <a:gd name="connsiteY1" fmla="*/ 101600 h 157480"/>
                  <a:gd name="connsiteX2" fmla="*/ 0 w 172720"/>
                  <a:gd name="connsiteY2" fmla="*/ 157480 h 157480"/>
                  <a:gd name="connsiteX3" fmla="*/ 73660 w 172720"/>
                  <a:gd name="connsiteY3" fmla="*/ 0 h 15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720" h="157480">
                    <a:moveTo>
                      <a:pt x="73660" y="0"/>
                    </a:moveTo>
                    <a:lnTo>
                      <a:pt x="172720" y="101600"/>
                    </a:lnTo>
                    <a:lnTo>
                      <a:pt x="0" y="157480"/>
                    </a:lnTo>
                    <a:lnTo>
                      <a:pt x="736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Oval 142"/>
            <p:cNvSpPr>
              <a:spLocks noChangeArrowheads="1"/>
            </p:cNvSpPr>
            <p:nvPr/>
          </p:nvSpPr>
          <p:spPr bwMode="auto">
            <a:xfrm>
              <a:off x="6076899" y="289032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142"/>
            <p:cNvSpPr>
              <a:spLocks noChangeArrowheads="1"/>
            </p:cNvSpPr>
            <p:nvPr/>
          </p:nvSpPr>
          <p:spPr bwMode="auto">
            <a:xfrm>
              <a:off x="6076899" y="299692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539739" y="4714875"/>
              <a:ext cx="481965" cy="1026795"/>
            </a:xfrm>
            <a:custGeom>
              <a:avLst/>
              <a:gdLst>
                <a:gd name="connsiteX0" fmla="*/ 53340 w 487680"/>
                <a:gd name="connsiteY0" fmla="*/ 137160 h 1150620"/>
                <a:gd name="connsiteX1" fmla="*/ 0 w 487680"/>
                <a:gd name="connsiteY1" fmla="*/ 1135380 h 1150620"/>
                <a:gd name="connsiteX2" fmla="*/ 400050 w 487680"/>
                <a:gd name="connsiteY2" fmla="*/ 1150620 h 1150620"/>
                <a:gd name="connsiteX3" fmla="*/ 487680 w 487680"/>
                <a:gd name="connsiteY3" fmla="*/ 0 h 1150620"/>
                <a:gd name="connsiteX4" fmla="*/ 53340 w 487680"/>
                <a:gd name="connsiteY4" fmla="*/ 137160 h 1150620"/>
                <a:gd name="connsiteX0-1" fmla="*/ 53340 w 481965"/>
                <a:gd name="connsiteY0-2" fmla="*/ 13335 h 1026795"/>
                <a:gd name="connsiteX1-3" fmla="*/ 0 w 481965"/>
                <a:gd name="connsiteY1-4" fmla="*/ 1011555 h 1026795"/>
                <a:gd name="connsiteX2-5" fmla="*/ 400050 w 481965"/>
                <a:gd name="connsiteY2-6" fmla="*/ 1026795 h 1026795"/>
                <a:gd name="connsiteX3-7" fmla="*/ 481965 w 481965"/>
                <a:gd name="connsiteY3-8" fmla="*/ 0 h 1026795"/>
                <a:gd name="connsiteX4-9" fmla="*/ 53340 w 481965"/>
                <a:gd name="connsiteY4-10" fmla="*/ 13335 h 1026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1965" h="1026795">
                  <a:moveTo>
                    <a:pt x="53340" y="13335"/>
                  </a:moveTo>
                  <a:lnTo>
                    <a:pt x="0" y="1011555"/>
                  </a:lnTo>
                  <a:lnTo>
                    <a:pt x="400050" y="1026795"/>
                  </a:lnTo>
                  <a:lnTo>
                    <a:pt x="481965" y="0"/>
                  </a:lnTo>
                  <a:lnTo>
                    <a:pt x="53340" y="133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 flipH="1">
              <a:off x="6184744" y="4714875"/>
              <a:ext cx="525780" cy="1026795"/>
            </a:xfrm>
            <a:custGeom>
              <a:avLst/>
              <a:gdLst>
                <a:gd name="connsiteX0" fmla="*/ 53340 w 487680"/>
                <a:gd name="connsiteY0" fmla="*/ 137160 h 1150620"/>
                <a:gd name="connsiteX1" fmla="*/ 0 w 487680"/>
                <a:gd name="connsiteY1" fmla="*/ 1135380 h 1150620"/>
                <a:gd name="connsiteX2" fmla="*/ 400050 w 487680"/>
                <a:gd name="connsiteY2" fmla="*/ 1150620 h 1150620"/>
                <a:gd name="connsiteX3" fmla="*/ 487680 w 487680"/>
                <a:gd name="connsiteY3" fmla="*/ 0 h 1150620"/>
                <a:gd name="connsiteX4" fmla="*/ 53340 w 487680"/>
                <a:gd name="connsiteY4" fmla="*/ 137160 h 1150620"/>
                <a:gd name="connsiteX0-1" fmla="*/ 53340 w 481965"/>
                <a:gd name="connsiteY0-2" fmla="*/ 13335 h 1026795"/>
                <a:gd name="connsiteX1-3" fmla="*/ 0 w 481965"/>
                <a:gd name="connsiteY1-4" fmla="*/ 1011555 h 1026795"/>
                <a:gd name="connsiteX2-5" fmla="*/ 400050 w 481965"/>
                <a:gd name="connsiteY2-6" fmla="*/ 1026795 h 1026795"/>
                <a:gd name="connsiteX3-7" fmla="*/ 481965 w 481965"/>
                <a:gd name="connsiteY3-8" fmla="*/ 0 h 1026795"/>
                <a:gd name="connsiteX4-9" fmla="*/ 53340 w 481965"/>
                <a:gd name="connsiteY4-10" fmla="*/ 13335 h 1026795"/>
                <a:gd name="connsiteX0-11" fmla="*/ 36195 w 481965"/>
                <a:gd name="connsiteY0-12" fmla="*/ 3810 h 1026795"/>
                <a:gd name="connsiteX1-13" fmla="*/ 0 w 481965"/>
                <a:gd name="connsiteY1-14" fmla="*/ 1011555 h 1026795"/>
                <a:gd name="connsiteX2-15" fmla="*/ 400050 w 481965"/>
                <a:gd name="connsiteY2-16" fmla="*/ 1026795 h 1026795"/>
                <a:gd name="connsiteX3-17" fmla="*/ 481965 w 481965"/>
                <a:gd name="connsiteY3-18" fmla="*/ 0 h 1026795"/>
                <a:gd name="connsiteX4-19" fmla="*/ 36195 w 481965"/>
                <a:gd name="connsiteY4-20" fmla="*/ 3810 h 1026795"/>
                <a:gd name="connsiteX0-21" fmla="*/ 80010 w 525780"/>
                <a:gd name="connsiteY0-22" fmla="*/ 3810 h 1026795"/>
                <a:gd name="connsiteX1-23" fmla="*/ 0 w 525780"/>
                <a:gd name="connsiteY1-24" fmla="*/ 1009650 h 1026795"/>
                <a:gd name="connsiteX2-25" fmla="*/ 443865 w 525780"/>
                <a:gd name="connsiteY2-26" fmla="*/ 1026795 h 1026795"/>
                <a:gd name="connsiteX3-27" fmla="*/ 525780 w 525780"/>
                <a:gd name="connsiteY3-28" fmla="*/ 0 h 1026795"/>
                <a:gd name="connsiteX4-29" fmla="*/ 80010 w 525780"/>
                <a:gd name="connsiteY4-30" fmla="*/ 3810 h 1026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25780" h="1026795">
                  <a:moveTo>
                    <a:pt x="80010" y="3810"/>
                  </a:moveTo>
                  <a:lnTo>
                    <a:pt x="0" y="1009650"/>
                  </a:lnTo>
                  <a:lnTo>
                    <a:pt x="443865" y="1026795"/>
                  </a:lnTo>
                  <a:lnTo>
                    <a:pt x="525780" y="0"/>
                  </a:lnTo>
                  <a:lnTo>
                    <a:pt x="80010" y="38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440624" y="5727172"/>
              <a:ext cx="590094" cy="386702"/>
              <a:chOff x="5437138" y="5727172"/>
              <a:chExt cx="590094" cy="386702"/>
            </a:xfrm>
            <a:grpFill/>
          </p:grpSpPr>
          <p:sp>
            <p:nvSpPr>
              <p:cNvPr id="49" name="Freeform 121"/>
              <p:cNvSpPr/>
              <p:nvPr/>
            </p:nvSpPr>
            <p:spPr bwMode="auto">
              <a:xfrm>
                <a:off x="5478961" y="5980870"/>
                <a:ext cx="524548" cy="125121"/>
              </a:xfrm>
              <a:custGeom>
                <a:avLst/>
                <a:gdLst>
                  <a:gd name="T0" fmla="*/ 14 w 92"/>
                  <a:gd name="T1" fmla="*/ 1 h 22"/>
                  <a:gd name="T2" fmla="*/ 2 w 92"/>
                  <a:gd name="T3" fmla="*/ 9 h 22"/>
                  <a:gd name="T4" fmla="*/ 7 w 92"/>
                  <a:gd name="T5" fmla="*/ 22 h 22"/>
                  <a:gd name="T6" fmla="*/ 85 w 92"/>
                  <a:gd name="T7" fmla="*/ 17 h 22"/>
                  <a:gd name="T8" fmla="*/ 83 w 92"/>
                  <a:gd name="T9" fmla="*/ 0 h 22"/>
                  <a:gd name="T10" fmla="*/ 14 w 92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22">
                    <a:moveTo>
                      <a:pt x="14" y="1"/>
                    </a:moveTo>
                    <a:cubicBezTo>
                      <a:pt x="14" y="1"/>
                      <a:pt x="3" y="7"/>
                      <a:pt x="2" y="9"/>
                    </a:cubicBezTo>
                    <a:cubicBezTo>
                      <a:pt x="2" y="11"/>
                      <a:pt x="0" y="21"/>
                      <a:pt x="7" y="22"/>
                    </a:cubicBezTo>
                    <a:cubicBezTo>
                      <a:pt x="13" y="22"/>
                      <a:pt x="77" y="20"/>
                      <a:pt x="85" y="17"/>
                    </a:cubicBezTo>
                    <a:cubicBezTo>
                      <a:pt x="92" y="13"/>
                      <a:pt x="86" y="1"/>
                      <a:pt x="83" y="0"/>
                    </a:cubicBezTo>
                    <a:cubicBezTo>
                      <a:pt x="80" y="0"/>
                      <a:pt x="14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5437138" y="5727172"/>
                <a:ext cx="590094" cy="386702"/>
              </a:xfrm>
              <a:custGeom>
                <a:avLst/>
                <a:gdLst>
                  <a:gd name="connsiteX0" fmla="*/ 265162 w 594969"/>
                  <a:gd name="connsiteY0" fmla="*/ 20292 h 401302"/>
                  <a:gd name="connsiteX1" fmla="*/ 23862 w 594969"/>
                  <a:gd name="connsiteY1" fmla="*/ 213332 h 401302"/>
                  <a:gd name="connsiteX2" fmla="*/ 13702 w 594969"/>
                  <a:gd name="connsiteY2" fmla="*/ 358112 h 401302"/>
                  <a:gd name="connsiteX3" fmla="*/ 67042 w 594969"/>
                  <a:gd name="connsiteY3" fmla="*/ 401292 h 401302"/>
                  <a:gd name="connsiteX4" fmla="*/ 552182 w 594969"/>
                  <a:gd name="connsiteY4" fmla="*/ 355572 h 401302"/>
                  <a:gd name="connsiteX5" fmla="*/ 562342 w 594969"/>
                  <a:gd name="connsiteY5" fmla="*/ 233652 h 401302"/>
                  <a:gd name="connsiteX6" fmla="*/ 478522 w 594969"/>
                  <a:gd name="connsiteY6" fmla="*/ 30452 h 401302"/>
                  <a:gd name="connsiteX7" fmla="*/ 265162 w 594969"/>
                  <a:gd name="connsiteY7" fmla="*/ 20292 h 401302"/>
                  <a:gd name="connsiteX0-1" fmla="*/ 265162 w 590094"/>
                  <a:gd name="connsiteY0-2" fmla="*/ 20292 h 401386"/>
                  <a:gd name="connsiteX1-3" fmla="*/ 23862 w 590094"/>
                  <a:gd name="connsiteY1-4" fmla="*/ 213332 h 401386"/>
                  <a:gd name="connsiteX2-5" fmla="*/ 13702 w 590094"/>
                  <a:gd name="connsiteY2-6" fmla="*/ 358112 h 401386"/>
                  <a:gd name="connsiteX3-7" fmla="*/ 67042 w 590094"/>
                  <a:gd name="connsiteY3-8" fmla="*/ 401292 h 401386"/>
                  <a:gd name="connsiteX4-9" fmla="*/ 544562 w 590094"/>
                  <a:gd name="connsiteY4-10" fmla="*/ 365097 h 401386"/>
                  <a:gd name="connsiteX5-11" fmla="*/ 562342 w 590094"/>
                  <a:gd name="connsiteY5-12" fmla="*/ 233652 h 401386"/>
                  <a:gd name="connsiteX6-13" fmla="*/ 478522 w 590094"/>
                  <a:gd name="connsiteY6-14" fmla="*/ 30452 h 401386"/>
                  <a:gd name="connsiteX7-15" fmla="*/ 265162 w 590094"/>
                  <a:gd name="connsiteY7-16" fmla="*/ 20292 h 401386"/>
                  <a:gd name="connsiteX0-17" fmla="*/ 265162 w 590094"/>
                  <a:gd name="connsiteY0-18" fmla="*/ 5608 h 386702"/>
                  <a:gd name="connsiteX1-19" fmla="*/ 23862 w 590094"/>
                  <a:gd name="connsiteY1-20" fmla="*/ 198648 h 386702"/>
                  <a:gd name="connsiteX2-21" fmla="*/ 13702 w 590094"/>
                  <a:gd name="connsiteY2-22" fmla="*/ 343428 h 386702"/>
                  <a:gd name="connsiteX3-23" fmla="*/ 67042 w 590094"/>
                  <a:gd name="connsiteY3-24" fmla="*/ 386608 h 386702"/>
                  <a:gd name="connsiteX4-25" fmla="*/ 544562 w 590094"/>
                  <a:gd name="connsiteY4-26" fmla="*/ 350413 h 386702"/>
                  <a:gd name="connsiteX5-27" fmla="*/ 562342 w 590094"/>
                  <a:gd name="connsiteY5-28" fmla="*/ 218968 h 386702"/>
                  <a:gd name="connsiteX6-29" fmla="*/ 478522 w 590094"/>
                  <a:gd name="connsiteY6-30" fmla="*/ 15768 h 386702"/>
                  <a:gd name="connsiteX7-31" fmla="*/ 279767 w 590094"/>
                  <a:gd name="connsiteY7-32" fmla="*/ 48788 h 386702"/>
                  <a:gd name="connsiteX8" fmla="*/ 265162 w 590094"/>
                  <a:gd name="connsiteY8" fmla="*/ 5608 h 3867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094" h="386702">
                    <a:moveTo>
                      <a:pt x="265162" y="5608"/>
                    </a:moveTo>
                    <a:cubicBezTo>
                      <a:pt x="222511" y="30585"/>
                      <a:pt x="65772" y="142345"/>
                      <a:pt x="23862" y="198648"/>
                    </a:cubicBezTo>
                    <a:cubicBezTo>
                      <a:pt x="-18048" y="254951"/>
                      <a:pt x="6505" y="312101"/>
                      <a:pt x="13702" y="343428"/>
                    </a:cubicBezTo>
                    <a:cubicBezTo>
                      <a:pt x="20899" y="374755"/>
                      <a:pt x="-21435" y="385444"/>
                      <a:pt x="67042" y="386608"/>
                    </a:cubicBezTo>
                    <a:cubicBezTo>
                      <a:pt x="155519" y="387772"/>
                      <a:pt x="462012" y="378353"/>
                      <a:pt x="544562" y="350413"/>
                    </a:cubicBezTo>
                    <a:cubicBezTo>
                      <a:pt x="627112" y="322473"/>
                      <a:pt x="574619" y="273155"/>
                      <a:pt x="562342" y="218968"/>
                    </a:cubicBezTo>
                    <a:cubicBezTo>
                      <a:pt x="550065" y="164781"/>
                      <a:pt x="525618" y="44131"/>
                      <a:pt x="478522" y="15768"/>
                    </a:cubicBezTo>
                    <a:cubicBezTo>
                      <a:pt x="431426" y="-12595"/>
                      <a:pt x="315327" y="50481"/>
                      <a:pt x="279767" y="48788"/>
                    </a:cubicBezTo>
                    <a:cubicBezTo>
                      <a:pt x="244207" y="47095"/>
                      <a:pt x="307813" y="-19369"/>
                      <a:pt x="265162" y="56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5470205" y="5919973"/>
                <a:ext cx="183842" cy="56274"/>
              </a:xfrm>
              <a:custGeom>
                <a:avLst/>
                <a:gdLst>
                  <a:gd name="connsiteX0" fmla="*/ 70771 w 309087"/>
                  <a:gd name="connsiteY0" fmla="*/ 328 h 91896"/>
                  <a:gd name="connsiteX1" fmla="*/ 9811 w 309087"/>
                  <a:gd name="connsiteY1" fmla="*/ 91768 h 91896"/>
                  <a:gd name="connsiteX2" fmla="*/ 308896 w 309087"/>
                  <a:gd name="connsiteY2" fmla="*/ 21283 h 91896"/>
                  <a:gd name="connsiteX3" fmla="*/ 55531 w 309087"/>
                  <a:gd name="connsiteY3" fmla="*/ 59383 h 91896"/>
                  <a:gd name="connsiteX4" fmla="*/ 70771 w 309087"/>
                  <a:gd name="connsiteY4" fmla="*/ 328 h 91896"/>
                  <a:gd name="connsiteX0-1" fmla="*/ 70576 w 305613"/>
                  <a:gd name="connsiteY0-2" fmla="*/ 372 h 93322"/>
                  <a:gd name="connsiteX1-3" fmla="*/ 9616 w 305613"/>
                  <a:gd name="connsiteY1-4" fmla="*/ 91812 h 93322"/>
                  <a:gd name="connsiteX2-5" fmla="*/ 305418 w 305613"/>
                  <a:gd name="connsiteY2-6" fmla="*/ 57522 h 93322"/>
                  <a:gd name="connsiteX3-7" fmla="*/ 55336 w 305613"/>
                  <a:gd name="connsiteY3-8" fmla="*/ 59427 h 93322"/>
                  <a:gd name="connsiteX4-9" fmla="*/ 70576 w 305613"/>
                  <a:gd name="connsiteY4-10" fmla="*/ 372 h 93322"/>
                  <a:gd name="connsiteX0-11" fmla="*/ 29248 w 316818"/>
                  <a:gd name="connsiteY0-12" fmla="*/ 767 h 56274"/>
                  <a:gd name="connsiteX1-13" fmla="*/ 20814 w 316818"/>
                  <a:gd name="connsiteY1-14" fmla="*/ 56012 h 56274"/>
                  <a:gd name="connsiteX2-15" fmla="*/ 316616 w 316818"/>
                  <a:gd name="connsiteY2-16" fmla="*/ 21722 h 56274"/>
                  <a:gd name="connsiteX3-17" fmla="*/ 66534 w 316818"/>
                  <a:gd name="connsiteY3-18" fmla="*/ 23627 h 56274"/>
                  <a:gd name="connsiteX4-19" fmla="*/ 29248 w 316818"/>
                  <a:gd name="connsiteY4-20" fmla="*/ 767 h 5627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6818" h="56274">
                    <a:moveTo>
                      <a:pt x="29248" y="767"/>
                    </a:moveTo>
                    <a:cubicBezTo>
                      <a:pt x="21628" y="6164"/>
                      <a:pt x="-27081" y="52520"/>
                      <a:pt x="20814" y="56012"/>
                    </a:cubicBezTo>
                    <a:cubicBezTo>
                      <a:pt x="68709" y="59505"/>
                      <a:pt x="308996" y="27119"/>
                      <a:pt x="316616" y="21722"/>
                    </a:cubicBezTo>
                    <a:cubicBezTo>
                      <a:pt x="324236" y="16325"/>
                      <a:pt x="114429" y="27120"/>
                      <a:pt x="66534" y="23627"/>
                    </a:cubicBezTo>
                    <a:cubicBezTo>
                      <a:pt x="18639" y="20135"/>
                      <a:pt x="36868" y="-4630"/>
                      <a:pt x="29248" y="7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/>
            <p:cNvSpPr/>
            <p:nvPr/>
          </p:nvSpPr>
          <p:spPr>
            <a:xfrm rot="316725">
              <a:off x="6264584" y="2978605"/>
              <a:ext cx="20063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124"/>
            <p:cNvSpPr/>
            <p:nvPr/>
          </p:nvSpPr>
          <p:spPr bwMode="auto">
            <a:xfrm>
              <a:off x="6204813" y="5940458"/>
              <a:ext cx="531767" cy="125121"/>
            </a:xfrm>
            <a:custGeom>
              <a:avLst/>
              <a:gdLst>
                <a:gd name="T0" fmla="*/ 79 w 93"/>
                <a:gd name="T1" fmla="*/ 1 h 22"/>
                <a:gd name="T2" fmla="*/ 90 w 93"/>
                <a:gd name="T3" fmla="*/ 9 h 22"/>
                <a:gd name="T4" fmla="*/ 86 w 93"/>
                <a:gd name="T5" fmla="*/ 22 h 22"/>
                <a:gd name="T6" fmla="*/ 8 w 93"/>
                <a:gd name="T7" fmla="*/ 17 h 22"/>
                <a:gd name="T8" fmla="*/ 10 w 93"/>
                <a:gd name="T9" fmla="*/ 0 h 22"/>
                <a:gd name="T10" fmla="*/ 79 w 93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2">
                  <a:moveTo>
                    <a:pt x="79" y="1"/>
                  </a:moveTo>
                  <a:cubicBezTo>
                    <a:pt x="79" y="1"/>
                    <a:pt x="90" y="7"/>
                    <a:pt x="90" y="9"/>
                  </a:cubicBezTo>
                  <a:cubicBezTo>
                    <a:pt x="90" y="11"/>
                    <a:pt x="93" y="21"/>
                    <a:pt x="86" y="22"/>
                  </a:cubicBezTo>
                  <a:cubicBezTo>
                    <a:pt x="79" y="22"/>
                    <a:pt x="16" y="20"/>
                    <a:pt x="8" y="17"/>
                  </a:cubicBezTo>
                  <a:cubicBezTo>
                    <a:pt x="0" y="13"/>
                    <a:pt x="6" y="1"/>
                    <a:pt x="10" y="0"/>
                  </a:cubicBezTo>
                  <a:cubicBezTo>
                    <a:pt x="13" y="0"/>
                    <a:pt x="79" y="1"/>
                    <a:pt x="7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6"/>
            <p:cNvSpPr/>
            <p:nvPr/>
          </p:nvSpPr>
          <p:spPr bwMode="auto">
            <a:xfrm>
              <a:off x="6323245" y="5805219"/>
              <a:ext cx="365740" cy="233400"/>
            </a:xfrm>
            <a:custGeom>
              <a:avLst/>
              <a:gdLst>
                <a:gd name="T0" fmla="*/ 64 w 64"/>
                <a:gd name="T1" fmla="*/ 12 h 41"/>
                <a:gd name="T2" fmla="*/ 36 w 64"/>
                <a:gd name="T3" fmla="*/ 37 h 41"/>
                <a:gd name="T4" fmla="*/ 32 w 64"/>
                <a:gd name="T5" fmla="*/ 41 h 41"/>
                <a:gd name="T6" fmla="*/ 29 w 64"/>
                <a:gd name="T7" fmla="*/ 37 h 41"/>
                <a:gd name="T8" fmla="*/ 18 w 64"/>
                <a:gd name="T9" fmla="*/ 14 h 41"/>
                <a:gd name="T10" fmla="*/ 0 w 64"/>
                <a:gd name="T11" fmla="*/ 7 h 41"/>
                <a:gd name="T12" fmla="*/ 4 w 64"/>
                <a:gd name="T13" fmla="*/ 0 h 41"/>
                <a:gd name="T14" fmla="*/ 31 w 64"/>
                <a:gd name="T15" fmla="*/ 15 h 41"/>
                <a:gd name="T16" fmla="*/ 54 w 64"/>
                <a:gd name="T17" fmla="*/ 4 h 41"/>
                <a:gd name="T18" fmla="*/ 64 w 64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41">
                  <a:moveTo>
                    <a:pt x="64" y="12"/>
                  </a:moveTo>
                  <a:cubicBezTo>
                    <a:pt x="64" y="12"/>
                    <a:pt x="40" y="4"/>
                    <a:pt x="36" y="3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24"/>
                    <a:pt x="18" y="14"/>
                  </a:cubicBezTo>
                  <a:cubicBezTo>
                    <a:pt x="8" y="4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5" y="2"/>
                    <a:pt x="31" y="15"/>
                  </a:cubicBezTo>
                  <a:cubicBezTo>
                    <a:pt x="31" y="15"/>
                    <a:pt x="40" y="3"/>
                    <a:pt x="54" y="4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 flipH="1">
              <a:off x="6217005" y="5727172"/>
              <a:ext cx="590094" cy="386702"/>
              <a:chOff x="5798827" y="5727172"/>
              <a:chExt cx="590094" cy="386702"/>
            </a:xfrm>
            <a:grpFill/>
          </p:grpSpPr>
          <p:sp>
            <p:nvSpPr>
              <p:cNvPr id="47" name="任意多边形: 形状 46"/>
              <p:cNvSpPr/>
              <p:nvPr/>
            </p:nvSpPr>
            <p:spPr>
              <a:xfrm>
                <a:off x="5798827" y="5727172"/>
                <a:ext cx="590094" cy="386702"/>
              </a:xfrm>
              <a:custGeom>
                <a:avLst/>
                <a:gdLst>
                  <a:gd name="connsiteX0" fmla="*/ 265162 w 594969"/>
                  <a:gd name="connsiteY0" fmla="*/ 20292 h 401302"/>
                  <a:gd name="connsiteX1" fmla="*/ 23862 w 594969"/>
                  <a:gd name="connsiteY1" fmla="*/ 213332 h 401302"/>
                  <a:gd name="connsiteX2" fmla="*/ 13702 w 594969"/>
                  <a:gd name="connsiteY2" fmla="*/ 358112 h 401302"/>
                  <a:gd name="connsiteX3" fmla="*/ 67042 w 594969"/>
                  <a:gd name="connsiteY3" fmla="*/ 401292 h 401302"/>
                  <a:gd name="connsiteX4" fmla="*/ 552182 w 594969"/>
                  <a:gd name="connsiteY4" fmla="*/ 355572 h 401302"/>
                  <a:gd name="connsiteX5" fmla="*/ 562342 w 594969"/>
                  <a:gd name="connsiteY5" fmla="*/ 233652 h 401302"/>
                  <a:gd name="connsiteX6" fmla="*/ 478522 w 594969"/>
                  <a:gd name="connsiteY6" fmla="*/ 30452 h 401302"/>
                  <a:gd name="connsiteX7" fmla="*/ 265162 w 594969"/>
                  <a:gd name="connsiteY7" fmla="*/ 20292 h 401302"/>
                  <a:gd name="connsiteX0-1" fmla="*/ 265162 w 590094"/>
                  <a:gd name="connsiteY0-2" fmla="*/ 20292 h 401386"/>
                  <a:gd name="connsiteX1-3" fmla="*/ 23862 w 590094"/>
                  <a:gd name="connsiteY1-4" fmla="*/ 213332 h 401386"/>
                  <a:gd name="connsiteX2-5" fmla="*/ 13702 w 590094"/>
                  <a:gd name="connsiteY2-6" fmla="*/ 358112 h 401386"/>
                  <a:gd name="connsiteX3-7" fmla="*/ 67042 w 590094"/>
                  <a:gd name="connsiteY3-8" fmla="*/ 401292 h 401386"/>
                  <a:gd name="connsiteX4-9" fmla="*/ 544562 w 590094"/>
                  <a:gd name="connsiteY4-10" fmla="*/ 365097 h 401386"/>
                  <a:gd name="connsiteX5-11" fmla="*/ 562342 w 590094"/>
                  <a:gd name="connsiteY5-12" fmla="*/ 233652 h 401386"/>
                  <a:gd name="connsiteX6-13" fmla="*/ 478522 w 590094"/>
                  <a:gd name="connsiteY6-14" fmla="*/ 30452 h 401386"/>
                  <a:gd name="connsiteX7-15" fmla="*/ 265162 w 590094"/>
                  <a:gd name="connsiteY7-16" fmla="*/ 20292 h 401386"/>
                  <a:gd name="connsiteX0-17" fmla="*/ 265162 w 590094"/>
                  <a:gd name="connsiteY0-18" fmla="*/ 5608 h 386702"/>
                  <a:gd name="connsiteX1-19" fmla="*/ 23862 w 590094"/>
                  <a:gd name="connsiteY1-20" fmla="*/ 198648 h 386702"/>
                  <a:gd name="connsiteX2-21" fmla="*/ 13702 w 590094"/>
                  <a:gd name="connsiteY2-22" fmla="*/ 343428 h 386702"/>
                  <a:gd name="connsiteX3-23" fmla="*/ 67042 w 590094"/>
                  <a:gd name="connsiteY3-24" fmla="*/ 386608 h 386702"/>
                  <a:gd name="connsiteX4-25" fmla="*/ 544562 w 590094"/>
                  <a:gd name="connsiteY4-26" fmla="*/ 350413 h 386702"/>
                  <a:gd name="connsiteX5-27" fmla="*/ 562342 w 590094"/>
                  <a:gd name="connsiteY5-28" fmla="*/ 218968 h 386702"/>
                  <a:gd name="connsiteX6-29" fmla="*/ 478522 w 590094"/>
                  <a:gd name="connsiteY6-30" fmla="*/ 15768 h 386702"/>
                  <a:gd name="connsiteX7-31" fmla="*/ 279767 w 590094"/>
                  <a:gd name="connsiteY7-32" fmla="*/ 48788 h 386702"/>
                  <a:gd name="connsiteX8" fmla="*/ 265162 w 590094"/>
                  <a:gd name="connsiteY8" fmla="*/ 5608 h 3867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094" h="386702">
                    <a:moveTo>
                      <a:pt x="265162" y="5608"/>
                    </a:moveTo>
                    <a:cubicBezTo>
                      <a:pt x="222511" y="30585"/>
                      <a:pt x="65772" y="142345"/>
                      <a:pt x="23862" y="198648"/>
                    </a:cubicBezTo>
                    <a:cubicBezTo>
                      <a:pt x="-18048" y="254951"/>
                      <a:pt x="6505" y="312101"/>
                      <a:pt x="13702" y="343428"/>
                    </a:cubicBezTo>
                    <a:cubicBezTo>
                      <a:pt x="20899" y="374755"/>
                      <a:pt x="-21435" y="385444"/>
                      <a:pt x="67042" y="386608"/>
                    </a:cubicBezTo>
                    <a:cubicBezTo>
                      <a:pt x="155519" y="387772"/>
                      <a:pt x="462012" y="378353"/>
                      <a:pt x="544562" y="350413"/>
                    </a:cubicBezTo>
                    <a:cubicBezTo>
                      <a:pt x="627112" y="322473"/>
                      <a:pt x="574619" y="273155"/>
                      <a:pt x="562342" y="218968"/>
                    </a:cubicBezTo>
                    <a:cubicBezTo>
                      <a:pt x="550065" y="164781"/>
                      <a:pt x="525618" y="44131"/>
                      <a:pt x="478522" y="15768"/>
                    </a:cubicBezTo>
                    <a:cubicBezTo>
                      <a:pt x="431426" y="-12595"/>
                      <a:pt x="315327" y="50481"/>
                      <a:pt x="279767" y="48788"/>
                    </a:cubicBezTo>
                    <a:cubicBezTo>
                      <a:pt x="244207" y="47095"/>
                      <a:pt x="307813" y="-19369"/>
                      <a:pt x="265162" y="56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5831894" y="5919973"/>
                <a:ext cx="183842" cy="56274"/>
              </a:xfrm>
              <a:custGeom>
                <a:avLst/>
                <a:gdLst>
                  <a:gd name="connsiteX0" fmla="*/ 70771 w 309087"/>
                  <a:gd name="connsiteY0" fmla="*/ 328 h 91896"/>
                  <a:gd name="connsiteX1" fmla="*/ 9811 w 309087"/>
                  <a:gd name="connsiteY1" fmla="*/ 91768 h 91896"/>
                  <a:gd name="connsiteX2" fmla="*/ 308896 w 309087"/>
                  <a:gd name="connsiteY2" fmla="*/ 21283 h 91896"/>
                  <a:gd name="connsiteX3" fmla="*/ 55531 w 309087"/>
                  <a:gd name="connsiteY3" fmla="*/ 59383 h 91896"/>
                  <a:gd name="connsiteX4" fmla="*/ 70771 w 309087"/>
                  <a:gd name="connsiteY4" fmla="*/ 328 h 91896"/>
                  <a:gd name="connsiteX0-1" fmla="*/ 70576 w 305613"/>
                  <a:gd name="connsiteY0-2" fmla="*/ 372 h 93322"/>
                  <a:gd name="connsiteX1-3" fmla="*/ 9616 w 305613"/>
                  <a:gd name="connsiteY1-4" fmla="*/ 91812 h 93322"/>
                  <a:gd name="connsiteX2-5" fmla="*/ 305418 w 305613"/>
                  <a:gd name="connsiteY2-6" fmla="*/ 57522 h 93322"/>
                  <a:gd name="connsiteX3-7" fmla="*/ 55336 w 305613"/>
                  <a:gd name="connsiteY3-8" fmla="*/ 59427 h 93322"/>
                  <a:gd name="connsiteX4-9" fmla="*/ 70576 w 305613"/>
                  <a:gd name="connsiteY4-10" fmla="*/ 372 h 93322"/>
                  <a:gd name="connsiteX0-11" fmla="*/ 29248 w 316818"/>
                  <a:gd name="connsiteY0-12" fmla="*/ 767 h 56274"/>
                  <a:gd name="connsiteX1-13" fmla="*/ 20814 w 316818"/>
                  <a:gd name="connsiteY1-14" fmla="*/ 56012 h 56274"/>
                  <a:gd name="connsiteX2-15" fmla="*/ 316616 w 316818"/>
                  <a:gd name="connsiteY2-16" fmla="*/ 21722 h 56274"/>
                  <a:gd name="connsiteX3-17" fmla="*/ 66534 w 316818"/>
                  <a:gd name="connsiteY3-18" fmla="*/ 23627 h 56274"/>
                  <a:gd name="connsiteX4-19" fmla="*/ 29248 w 316818"/>
                  <a:gd name="connsiteY4-20" fmla="*/ 767 h 5627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6818" h="56274">
                    <a:moveTo>
                      <a:pt x="29248" y="767"/>
                    </a:moveTo>
                    <a:cubicBezTo>
                      <a:pt x="21628" y="6164"/>
                      <a:pt x="-27081" y="52520"/>
                      <a:pt x="20814" y="56012"/>
                    </a:cubicBezTo>
                    <a:cubicBezTo>
                      <a:pt x="68709" y="59505"/>
                      <a:pt x="308996" y="27119"/>
                      <a:pt x="316616" y="21722"/>
                    </a:cubicBezTo>
                    <a:cubicBezTo>
                      <a:pt x="324236" y="16325"/>
                      <a:pt x="114429" y="27120"/>
                      <a:pt x="66534" y="23627"/>
                    </a:cubicBezTo>
                    <a:cubicBezTo>
                      <a:pt x="18639" y="20135"/>
                      <a:pt x="36868" y="-4630"/>
                      <a:pt x="29248" y="7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9" name="PA_任意多边形 72"/>
          <p:cNvSpPr/>
          <p:nvPr>
            <p:custDataLst>
              <p:tags r:id="rId5"/>
            </p:custDataLst>
          </p:nvPr>
        </p:nvSpPr>
        <p:spPr>
          <a:xfrm>
            <a:off x="6191851" y="6267858"/>
            <a:ext cx="3642040" cy="991374"/>
          </a:xfrm>
          <a:custGeom>
            <a:avLst/>
            <a:gdLst>
              <a:gd name="connsiteX0" fmla="*/ 272561 w 6203149"/>
              <a:gd name="connsiteY0" fmla="*/ 520977 h 991374"/>
              <a:gd name="connsiteX1" fmla="*/ 2593730 w 6203149"/>
              <a:gd name="connsiteY1" fmla="*/ 5161 h 991374"/>
              <a:gd name="connsiteX2" fmla="*/ 5196253 w 6203149"/>
              <a:gd name="connsiteY2" fmla="*/ 286515 h 991374"/>
              <a:gd name="connsiteX3" fmla="*/ 6157545 w 6203149"/>
              <a:gd name="connsiteY3" fmla="*/ 778885 h 991374"/>
              <a:gd name="connsiteX4" fmla="*/ 3906715 w 6203149"/>
              <a:gd name="connsiteY4" fmla="*/ 989900 h 991374"/>
              <a:gd name="connsiteX5" fmla="*/ 1069730 w 6203149"/>
              <a:gd name="connsiteY5" fmla="*/ 872669 h 991374"/>
              <a:gd name="connsiteX6" fmla="*/ 131884 w 6203149"/>
              <a:gd name="connsiteY6" fmla="*/ 872669 h 991374"/>
              <a:gd name="connsiteX7" fmla="*/ 272561 w 6203149"/>
              <a:gd name="connsiteY7" fmla="*/ 520977 h 99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3149" h="991374">
                <a:moveTo>
                  <a:pt x="272561" y="520977"/>
                </a:moveTo>
                <a:cubicBezTo>
                  <a:pt x="682869" y="376392"/>
                  <a:pt x="1773115" y="44238"/>
                  <a:pt x="2593730" y="5161"/>
                </a:cubicBezTo>
                <a:cubicBezTo>
                  <a:pt x="3414345" y="-33916"/>
                  <a:pt x="4602284" y="157561"/>
                  <a:pt x="5196253" y="286515"/>
                </a:cubicBezTo>
                <a:cubicBezTo>
                  <a:pt x="5790222" y="415469"/>
                  <a:pt x="6372468" y="661654"/>
                  <a:pt x="6157545" y="778885"/>
                </a:cubicBezTo>
                <a:cubicBezTo>
                  <a:pt x="5942622" y="896116"/>
                  <a:pt x="4754684" y="974269"/>
                  <a:pt x="3906715" y="989900"/>
                </a:cubicBezTo>
                <a:cubicBezTo>
                  <a:pt x="3058746" y="1005531"/>
                  <a:pt x="1698868" y="892207"/>
                  <a:pt x="1069730" y="872669"/>
                </a:cubicBezTo>
                <a:cubicBezTo>
                  <a:pt x="440592" y="853131"/>
                  <a:pt x="260838" y="927377"/>
                  <a:pt x="131884" y="872669"/>
                </a:cubicBezTo>
                <a:cubicBezTo>
                  <a:pt x="2930" y="817961"/>
                  <a:pt x="-137747" y="665562"/>
                  <a:pt x="272561" y="520977"/>
                </a:cubicBezTo>
                <a:close/>
              </a:path>
            </a:pathLst>
          </a:custGeom>
          <a:solidFill>
            <a:srgbClr val="14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PA_组合 110"/>
          <p:cNvGrpSpPr/>
          <p:nvPr>
            <p:custDataLst>
              <p:tags r:id="rId6"/>
            </p:custDataLst>
          </p:nvPr>
        </p:nvGrpSpPr>
        <p:grpSpPr>
          <a:xfrm>
            <a:off x="-275782" y="5081615"/>
            <a:ext cx="667919" cy="1524044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61" name="任意多边形: 形状 60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PA_组合 111"/>
          <p:cNvGrpSpPr/>
          <p:nvPr>
            <p:custDataLst>
              <p:tags r:id="rId7"/>
            </p:custDataLst>
          </p:nvPr>
        </p:nvGrpSpPr>
        <p:grpSpPr>
          <a:xfrm rot="333741">
            <a:off x="-157887" y="4450745"/>
            <a:ext cx="971767" cy="2217358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95" name="任意多边形: 形状 94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PA_组合 145"/>
          <p:cNvGrpSpPr/>
          <p:nvPr>
            <p:custDataLst>
              <p:tags r:id="rId8"/>
            </p:custDataLst>
          </p:nvPr>
        </p:nvGrpSpPr>
        <p:grpSpPr>
          <a:xfrm rot="21266259" flipH="1">
            <a:off x="486874" y="5091754"/>
            <a:ext cx="760931" cy="1736276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129" name="任意多边形: 形状 128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PA_组合 179"/>
          <p:cNvGrpSpPr/>
          <p:nvPr>
            <p:custDataLst>
              <p:tags r:id="rId9"/>
            </p:custDataLst>
          </p:nvPr>
        </p:nvGrpSpPr>
        <p:grpSpPr>
          <a:xfrm rot="20646524" flipH="1">
            <a:off x="1038859" y="5408739"/>
            <a:ext cx="627468" cy="1431743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163" name="任意多边形: 形状 162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PA_组合 213"/>
          <p:cNvGrpSpPr/>
          <p:nvPr>
            <p:custDataLst>
              <p:tags r:id="rId10"/>
            </p:custDataLst>
          </p:nvPr>
        </p:nvGrpSpPr>
        <p:grpSpPr>
          <a:xfrm rot="21435685" flipH="1">
            <a:off x="1999525" y="5458488"/>
            <a:ext cx="347245" cy="792335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197" name="任意多边形: 形状 196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PA_组合 349"/>
          <p:cNvGrpSpPr/>
          <p:nvPr>
            <p:custDataLst>
              <p:tags r:id="rId11"/>
            </p:custDataLst>
          </p:nvPr>
        </p:nvGrpSpPr>
        <p:grpSpPr>
          <a:xfrm>
            <a:off x="11004296" y="5675692"/>
            <a:ext cx="738526" cy="1152338"/>
            <a:chOff x="11004295" y="4450745"/>
            <a:chExt cx="1523587" cy="2377285"/>
          </a:xfrm>
          <a:solidFill>
            <a:srgbClr val="143762"/>
          </a:solidFill>
        </p:grpSpPr>
        <p:grpSp>
          <p:nvGrpSpPr>
            <p:cNvPr id="231" name="组合 230"/>
            <p:cNvGrpSpPr/>
            <p:nvPr/>
          </p:nvGrpSpPr>
          <p:grpSpPr>
            <a:xfrm>
              <a:off x="11004295" y="5081615"/>
              <a:ext cx="667919" cy="1524044"/>
              <a:chOff x="2373054" y="-6769587"/>
              <a:chExt cx="1251176" cy="2854908"/>
            </a:xfrm>
            <a:grpFill/>
          </p:grpSpPr>
          <p:sp>
            <p:nvSpPr>
              <p:cNvPr id="300" name="任意多边形: 形状 299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 rot="333741">
              <a:off x="11122190" y="4450745"/>
              <a:ext cx="971767" cy="2217358"/>
              <a:chOff x="2373054" y="-6769587"/>
              <a:chExt cx="1251176" cy="2854908"/>
            </a:xfrm>
            <a:grpFill/>
          </p:grpSpPr>
          <p:sp>
            <p:nvSpPr>
              <p:cNvPr id="267" name="任意多边形: 形状 266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 rot="21266259" flipH="1">
              <a:off x="11766951" y="5091754"/>
              <a:ext cx="760931" cy="1736276"/>
              <a:chOff x="2373054" y="-6769587"/>
              <a:chExt cx="1251176" cy="2854908"/>
            </a:xfrm>
            <a:grpFill/>
          </p:grpSpPr>
          <p:sp>
            <p:nvSpPr>
              <p:cNvPr id="234" name="任意多边形: 形状 233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3" name="PA_组合 350"/>
          <p:cNvGrpSpPr/>
          <p:nvPr>
            <p:custDataLst>
              <p:tags r:id="rId12"/>
            </p:custDataLst>
          </p:nvPr>
        </p:nvGrpSpPr>
        <p:grpSpPr>
          <a:xfrm>
            <a:off x="11614154" y="5923088"/>
            <a:ext cx="738526" cy="1152338"/>
            <a:chOff x="11004295" y="4450745"/>
            <a:chExt cx="1523587" cy="2377285"/>
          </a:xfrm>
          <a:solidFill>
            <a:srgbClr val="143762"/>
          </a:solidFill>
        </p:grpSpPr>
        <p:grpSp>
          <p:nvGrpSpPr>
            <p:cNvPr id="334" name="组合 333"/>
            <p:cNvGrpSpPr/>
            <p:nvPr/>
          </p:nvGrpSpPr>
          <p:grpSpPr>
            <a:xfrm>
              <a:off x="11004295" y="5081615"/>
              <a:ext cx="667919" cy="1524044"/>
              <a:chOff x="2373054" y="-6769587"/>
              <a:chExt cx="1251176" cy="2854908"/>
            </a:xfrm>
            <a:grpFill/>
          </p:grpSpPr>
          <p:sp>
            <p:nvSpPr>
              <p:cNvPr id="403" name="任意多边形: 形状 402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 rot="333741">
              <a:off x="11122190" y="4450745"/>
              <a:ext cx="971767" cy="2217358"/>
              <a:chOff x="2373054" y="-6769587"/>
              <a:chExt cx="1251176" cy="2854908"/>
            </a:xfrm>
            <a:grpFill/>
          </p:grpSpPr>
          <p:sp>
            <p:nvSpPr>
              <p:cNvPr id="370" name="任意多边形: 形状 369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 rot="21266259" flipH="1">
              <a:off x="11766951" y="5091754"/>
              <a:ext cx="760931" cy="1736276"/>
              <a:chOff x="2373054" y="-6769587"/>
              <a:chExt cx="1251176" cy="2854908"/>
            </a:xfrm>
            <a:grpFill/>
          </p:grpSpPr>
          <p:sp>
            <p:nvSpPr>
              <p:cNvPr id="337" name="任意多边形: 形状 336"/>
              <p:cNvSpPr/>
              <p:nvPr/>
            </p:nvSpPr>
            <p:spPr>
              <a:xfrm>
                <a:off x="2895600" y="-6758940"/>
                <a:ext cx="449580" cy="279654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2861024" y="-5312949"/>
                <a:ext cx="224790" cy="1398270"/>
              </a:xfrm>
              <a:custGeom>
                <a:avLst/>
                <a:gdLst>
                  <a:gd name="connsiteX0" fmla="*/ 60960 w 449580"/>
                  <a:gd name="connsiteY0" fmla="*/ 830580 h 2796540"/>
                  <a:gd name="connsiteX1" fmla="*/ 228600 w 449580"/>
                  <a:gd name="connsiteY1" fmla="*/ 2796540 h 2796540"/>
                  <a:gd name="connsiteX2" fmla="*/ 449580 w 449580"/>
                  <a:gd name="connsiteY2" fmla="*/ 2758440 h 2796540"/>
                  <a:gd name="connsiteX3" fmla="*/ 45720 w 449580"/>
                  <a:gd name="connsiteY3" fmla="*/ 7620 h 2796540"/>
                  <a:gd name="connsiteX4" fmla="*/ 0 w 449580"/>
                  <a:gd name="connsiteY4" fmla="*/ 0 h 2796540"/>
                  <a:gd name="connsiteX5" fmla="*/ 68580 w 449580"/>
                  <a:gd name="connsiteY5" fmla="*/ 929640 h 279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580" h="2796540">
                    <a:moveTo>
                      <a:pt x="60960" y="830580"/>
                    </a:moveTo>
                    <a:lnTo>
                      <a:pt x="228600" y="2796540"/>
                    </a:lnTo>
                    <a:lnTo>
                      <a:pt x="449580" y="2758440"/>
                    </a:lnTo>
                    <a:lnTo>
                      <a:pt x="45720" y="7620"/>
                    </a:lnTo>
                    <a:lnTo>
                      <a:pt x="0" y="0"/>
                    </a:lnTo>
                    <a:lnTo>
                      <a:pt x="68580" y="92964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2496085" y="-577701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 rot="21070715">
                <a:off x="2488266" y="-573401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 rot="529285" flipH="1">
                <a:off x="2583644" y="-594571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 rot="20658117" flipH="1">
                <a:off x="3056683" y="-5761677"/>
                <a:ext cx="472724" cy="15963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 rot="8162256" flipH="1">
                <a:off x="2539426" y="-56026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 rot="19388567" flipH="1">
                <a:off x="2961860" y="-6464078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 rot="18422395" flipH="1">
                <a:off x="2928992" y="-6467852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 rot="20049117" flipH="1">
                <a:off x="3107492" y="-6381090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2496085" y="-628741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 rot="21070715">
                <a:off x="2488266" y="-624442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 rot="19388567" flipH="1">
                <a:off x="2846648" y="-4964287"/>
                <a:ext cx="662370" cy="223670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 rot="18422395" flipH="1">
                <a:off x="2813780" y="-4968061"/>
                <a:ext cx="519704" cy="175494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 rot="20049117" flipH="1">
                <a:off x="2992280" y="-4881299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2380873" y="-4787625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 rot="21070715">
                <a:off x="2373054" y="-4744630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 flipV="1">
                <a:off x="3024041" y="-5397064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 rot="529285" flipV="1">
                <a:off x="3016222" y="-5354069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 flipV="1">
                <a:off x="2956058" y="-623415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 rot="529285" flipV="1">
                <a:off x="2948239" y="-619115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2565603" y="-6542621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 rot="21070715">
                <a:off x="2560258" y="-6513232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 rot="529285" flipH="1">
                <a:off x="2625454" y="-6657934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 rot="20658117" flipH="1">
                <a:off x="2948800" y="-6532137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 flipV="1">
                <a:off x="2565603" y="-6769587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 rot="529285" flipV="1">
                <a:off x="2560258" y="-674019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2880018" y="-673317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 rot="21070715">
                <a:off x="2874673" y="-6703788"/>
                <a:ext cx="374462" cy="126449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 rot="20049117" flipH="1">
                <a:off x="2610058" y="-5207335"/>
                <a:ext cx="505768" cy="1707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 flipV="1">
                <a:off x="2458624" y="-5060396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 rot="529285" flipV="1">
                <a:off x="2450805" y="-5017401"/>
                <a:ext cx="547819" cy="184988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 rot="20658117" flipH="1">
                <a:off x="2451366" y="-5358382"/>
                <a:ext cx="323131" cy="109115"/>
              </a:xfrm>
              <a:custGeom>
                <a:avLst/>
                <a:gdLst>
                  <a:gd name="connsiteX0" fmla="*/ 1066800 w 1066800"/>
                  <a:gd name="connsiteY0" fmla="*/ 0 h 480060"/>
                  <a:gd name="connsiteX1" fmla="*/ 0 w 1066800"/>
                  <a:gd name="connsiteY1" fmla="*/ 480060 h 480060"/>
                  <a:gd name="connsiteX2" fmla="*/ 777240 w 1066800"/>
                  <a:gd name="connsiteY2" fmla="*/ 274320 h 480060"/>
                  <a:gd name="connsiteX3" fmla="*/ 1066800 w 1066800"/>
                  <a:gd name="connsiteY3" fmla="*/ 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00" h="480060">
                    <a:moveTo>
                      <a:pt x="1066800" y="0"/>
                    </a:moveTo>
                    <a:lnTo>
                      <a:pt x="0" y="480060"/>
                    </a:lnTo>
                    <a:lnTo>
                      <a:pt x="777240" y="274320"/>
                    </a:lnTo>
                    <a:lnTo>
                      <a:pt x="10668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6" name="PA_组合 453"/>
          <p:cNvGrpSpPr/>
          <p:nvPr>
            <p:custDataLst>
              <p:tags r:id="rId13"/>
            </p:custDataLst>
          </p:nvPr>
        </p:nvGrpSpPr>
        <p:grpSpPr>
          <a:xfrm rot="21435685" flipH="1">
            <a:off x="485283" y="5935623"/>
            <a:ext cx="347245" cy="792335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437" name="任意多边形: 形状 436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0" name="PA_组合 521"/>
          <p:cNvGrpSpPr/>
          <p:nvPr>
            <p:custDataLst>
              <p:tags r:id="rId14"/>
            </p:custDataLst>
          </p:nvPr>
        </p:nvGrpSpPr>
        <p:grpSpPr>
          <a:xfrm rot="21435685" flipH="1">
            <a:off x="11510352" y="6326787"/>
            <a:ext cx="347245" cy="792335"/>
            <a:chOff x="2373054" y="-6769587"/>
            <a:chExt cx="1251176" cy="2854908"/>
          </a:xfrm>
          <a:solidFill>
            <a:srgbClr val="143762"/>
          </a:solidFill>
        </p:grpSpPr>
        <p:sp>
          <p:nvSpPr>
            <p:cNvPr id="471" name="任意多边形: 形状 470"/>
            <p:cNvSpPr/>
            <p:nvPr/>
          </p:nvSpPr>
          <p:spPr>
            <a:xfrm>
              <a:off x="2895600" y="-6758940"/>
              <a:ext cx="449580" cy="279654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2861024" y="-5312949"/>
              <a:ext cx="224790" cy="1398270"/>
            </a:xfrm>
            <a:custGeom>
              <a:avLst/>
              <a:gdLst>
                <a:gd name="connsiteX0" fmla="*/ 60960 w 449580"/>
                <a:gd name="connsiteY0" fmla="*/ 830580 h 2796540"/>
                <a:gd name="connsiteX1" fmla="*/ 228600 w 449580"/>
                <a:gd name="connsiteY1" fmla="*/ 2796540 h 2796540"/>
                <a:gd name="connsiteX2" fmla="*/ 449580 w 449580"/>
                <a:gd name="connsiteY2" fmla="*/ 2758440 h 2796540"/>
                <a:gd name="connsiteX3" fmla="*/ 45720 w 449580"/>
                <a:gd name="connsiteY3" fmla="*/ 7620 h 2796540"/>
                <a:gd name="connsiteX4" fmla="*/ 0 w 449580"/>
                <a:gd name="connsiteY4" fmla="*/ 0 h 2796540"/>
                <a:gd name="connsiteX5" fmla="*/ 68580 w 449580"/>
                <a:gd name="connsiteY5" fmla="*/ 929640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580" h="2796540">
                  <a:moveTo>
                    <a:pt x="60960" y="830580"/>
                  </a:moveTo>
                  <a:lnTo>
                    <a:pt x="228600" y="2796540"/>
                  </a:lnTo>
                  <a:lnTo>
                    <a:pt x="449580" y="2758440"/>
                  </a:lnTo>
                  <a:lnTo>
                    <a:pt x="45720" y="7620"/>
                  </a:lnTo>
                  <a:lnTo>
                    <a:pt x="0" y="0"/>
                  </a:lnTo>
                  <a:lnTo>
                    <a:pt x="68580" y="92964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2496085" y="-577701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 rot="21070715">
              <a:off x="2488266" y="-573401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 rot="529285" flipH="1">
              <a:off x="2583644" y="-594571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 rot="20658117" flipH="1">
              <a:off x="3056683" y="-5761677"/>
              <a:ext cx="472724" cy="15963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 rot="8162256" flipH="1">
              <a:off x="2539426" y="-56026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 rot="19388567" flipH="1">
              <a:off x="2961860" y="-6464078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 rot="18422395" flipH="1">
              <a:off x="2928992" y="-6467852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 rot="20049117" flipH="1">
              <a:off x="3107492" y="-6381090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2496085" y="-628741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 rot="21070715">
              <a:off x="2488266" y="-624442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 rot="19388567" flipH="1">
              <a:off x="2846648" y="-4964287"/>
              <a:ext cx="662370" cy="223670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 rot="18422395" flipH="1">
              <a:off x="2813780" y="-4968061"/>
              <a:ext cx="519704" cy="175494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 rot="20049117" flipH="1">
              <a:off x="2992280" y="-4881299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2380873" y="-4787625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 rot="21070715">
              <a:off x="2373054" y="-4744630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 flipV="1">
              <a:off x="3024041" y="-5397064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 rot="529285" flipV="1">
              <a:off x="3016222" y="-5354069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 flipV="1">
              <a:off x="2956058" y="-623415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 rot="529285" flipV="1">
              <a:off x="2948239" y="-619115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2565603" y="-6542621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 rot="21070715">
              <a:off x="2560258" y="-6513232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 rot="529285" flipH="1">
              <a:off x="2625454" y="-6657934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 rot="20658117" flipH="1">
              <a:off x="2948800" y="-6532137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 flipV="1">
              <a:off x="2565603" y="-6769587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 rot="529285" flipV="1">
              <a:off x="2560258" y="-674019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2880018" y="-673317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 rot="21070715">
              <a:off x="2874673" y="-6703788"/>
              <a:ext cx="374462" cy="126449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 rot="20049117" flipH="1">
              <a:off x="2610058" y="-5207335"/>
              <a:ext cx="505768" cy="1707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 flipV="1">
              <a:off x="2458624" y="-5060396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 rot="529285" flipV="1">
              <a:off x="2450805" y="-5017401"/>
              <a:ext cx="547819" cy="184988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 rot="20658117" flipH="1">
              <a:off x="2451366" y="-5358382"/>
              <a:ext cx="323131" cy="109115"/>
            </a:xfrm>
            <a:custGeom>
              <a:avLst/>
              <a:gdLst>
                <a:gd name="connsiteX0" fmla="*/ 1066800 w 1066800"/>
                <a:gd name="connsiteY0" fmla="*/ 0 h 480060"/>
                <a:gd name="connsiteX1" fmla="*/ 0 w 1066800"/>
                <a:gd name="connsiteY1" fmla="*/ 480060 h 480060"/>
                <a:gd name="connsiteX2" fmla="*/ 777240 w 1066800"/>
                <a:gd name="connsiteY2" fmla="*/ 274320 h 480060"/>
                <a:gd name="connsiteX3" fmla="*/ 1066800 w 1066800"/>
                <a:gd name="connsiteY3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00" h="480060">
                  <a:moveTo>
                    <a:pt x="1066800" y="0"/>
                  </a:moveTo>
                  <a:lnTo>
                    <a:pt x="0" y="480060"/>
                  </a:lnTo>
                  <a:lnTo>
                    <a:pt x="777240" y="274320"/>
                  </a:lnTo>
                  <a:lnTo>
                    <a:pt x="10668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5" name="PA_椭圆 580"/>
          <p:cNvSpPr/>
          <p:nvPr>
            <p:custDataLst>
              <p:tags r:id="rId15"/>
            </p:custDataLst>
          </p:nvPr>
        </p:nvSpPr>
        <p:spPr>
          <a:xfrm>
            <a:off x="222583" y="4379358"/>
            <a:ext cx="45719" cy="45719"/>
          </a:xfrm>
          <a:prstGeom prst="ellipse">
            <a:avLst/>
          </a:prstGeom>
          <a:solidFill>
            <a:srgbClr val="14376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9" name="PA_直接连接符 26"/>
          <p:cNvCxnSpPr/>
          <p:nvPr>
            <p:custDataLst>
              <p:tags r:id="rId16"/>
            </p:custDataLst>
          </p:nvPr>
        </p:nvCxnSpPr>
        <p:spPr>
          <a:xfrm flipH="1">
            <a:off x="8955272" y="-179832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PA_直接连接符 27"/>
          <p:cNvCxnSpPr/>
          <p:nvPr>
            <p:custDataLst>
              <p:tags r:id="rId17"/>
            </p:custDataLst>
          </p:nvPr>
        </p:nvCxnSpPr>
        <p:spPr>
          <a:xfrm flipH="1">
            <a:off x="16441239" y="-199644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PA_直接连接符 28"/>
          <p:cNvCxnSpPr/>
          <p:nvPr>
            <p:custDataLst>
              <p:tags r:id="rId18"/>
            </p:custDataLst>
          </p:nvPr>
        </p:nvCxnSpPr>
        <p:spPr>
          <a:xfrm flipH="1">
            <a:off x="12711341" y="266199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PA_直接连接符 29"/>
          <p:cNvCxnSpPr/>
          <p:nvPr>
            <p:custDataLst>
              <p:tags r:id="rId19"/>
            </p:custDataLst>
          </p:nvPr>
        </p:nvCxnSpPr>
        <p:spPr>
          <a:xfrm flipH="1">
            <a:off x="13430247" y="97536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PA_直接连接符 30"/>
          <p:cNvCxnSpPr/>
          <p:nvPr>
            <p:custDataLst>
              <p:tags r:id="rId20"/>
            </p:custDataLst>
          </p:nvPr>
        </p:nvCxnSpPr>
        <p:spPr>
          <a:xfrm flipH="1">
            <a:off x="13241330" y="-199644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PA_直接连接符 32"/>
          <p:cNvCxnSpPr/>
          <p:nvPr>
            <p:custDataLst>
              <p:tags r:id="rId21"/>
            </p:custDataLst>
          </p:nvPr>
        </p:nvCxnSpPr>
        <p:spPr>
          <a:xfrm flipH="1">
            <a:off x="16441238" y="171254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矩形 524"/>
          <p:cNvSpPr/>
          <p:nvPr/>
        </p:nvSpPr>
        <p:spPr>
          <a:xfrm>
            <a:off x="-15288" y="0"/>
            <a:ext cx="12403363" cy="7163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6" name="PA_文本框 3"/>
          <p:cNvSpPr txBox="1"/>
          <p:nvPr>
            <p:custDataLst>
              <p:tags r:id="rId22"/>
            </p:custDataLst>
          </p:nvPr>
        </p:nvSpPr>
        <p:spPr>
          <a:xfrm>
            <a:off x="3709738" y="2550867"/>
            <a:ext cx="4772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给我的青春指引了方向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7" name="PA_文本框 3_1"/>
          <p:cNvSpPr txBox="1"/>
          <p:nvPr>
            <p:custDataLst>
              <p:tags r:id="rId23"/>
            </p:custDataLst>
          </p:nvPr>
        </p:nvSpPr>
        <p:spPr>
          <a:xfrm>
            <a:off x="3490159" y="2550867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也许就是它让我的青春不再迷茫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8" name="PA_文本框 3_1_1"/>
          <p:cNvSpPr txBox="1"/>
          <p:nvPr>
            <p:custDataLst>
              <p:tags r:id="rId24"/>
            </p:custDataLst>
          </p:nvPr>
        </p:nvSpPr>
        <p:spPr>
          <a:xfrm>
            <a:off x="5285522" y="25508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感谢有你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9" name="PA_文本框 3_1_1_1"/>
          <p:cNvSpPr txBox="1"/>
          <p:nvPr>
            <p:custDataLst>
              <p:tags r:id="rId25"/>
            </p:custDataLst>
          </p:nvPr>
        </p:nvSpPr>
        <p:spPr>
          <a:xfrm>
            <a:off x="5285522" y="25508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谢谢欣赏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0">
        <p:fade/>
      </p:transition>
    </mc:Choice>
    <mc:Fallback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5" presetClass="path" presetSubtype="0" repeatCount="indefinite" decel="8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1.1388 1.05672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528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decel="70000" fill="hold" nodeType="withEffect">
                                  <p:stCondLst>
                                    <p:cond delay="14"/>
                                  </p:stCondLst>
                                  <p:childTnLst>
                                    <p:animMotion origin="layout" path="M 3.75E-6 -0.06227 L -1.46823 1.30023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11" y="681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0.06227 L -1.50912 1.33819 " pathEditMode="relative" rAng="0" ptsTypes="AA">
                                      <p:cBhvr>
                                        <p:cTn id="14" dur="22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56" y="7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decel="86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4.79167E-6 -0.06227 L -1.09922 0.95764 " pathEditMode="relative" rAng="0" ptsTypes="AA">
                                      <p:cBhvr>
                                        <p:cTn id="16" dur="2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61" y="5099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16000" decel="84000" fill="hold" nodeType="withEffect">
                                  <p:stCondLst>
                                    <p:cond delay="2"/>
                                  </p:stCondLst>
                                  <p:childTnLst>
                                    <p:animMotion origin="layout" path="M 3.54167E-6 -0.06227 L -0.95938 0.82801 " pathEditMode="relative" rAng="0" ptsTypes="AA">
                                      <p:cBhvr>
                                        <p:cTn id="18" dur="22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451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0.06227 L -1.11107 0.9687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0" y="51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85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149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/>
      <p:bldP spid="526" grpId="0"/>
      <p:bldP spid="526" grpId="1"/>
      <p:bldP spid="527" grpId="0"/>
      <p:bldP spid="527" grpId="1"/>
      <p:bldP spid="528" grpId="0"/>
      <p:bldP spid="528" grpId="1"/>
      <p:bldP spid="5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07623" y="452120"/>
            <a:ext cx="1176754" cy="521970"/>
            <a:chOff x="6096001" y="1036320"/>
            <a:chExt cx="1176754" cy="521970"/>
          </a:xfrm>
        </p:grpSpPr>
        <p:sp>
          <p:nvSpPr>
            <p:cNvPr id="2" name="文本框 1"/>
            <p:cNvSpPr txBox="1"/>
            <p:nvPr/>
          </p:nvSpPr>
          <p:spPr>
            <a:xfrm>
              <a:off x="6232973" y="1036320"/>
              <a:ext cx="894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  <a:endPara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6096001" y="1042707"/>
              <a:ext cx="1176754" cy="510447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3334">
                    <a:srgbClr val="BED7EE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708275" y="1888490"/>
            <a:ext cx="65074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随着移动互联网的迅猛发展，移动互联网网速不断提升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并且资费在不断的降低，一批又一批依赖于快速的上传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和下载网速而诞生的移动互联网应用逐步进入公众的视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野，我们团队在对此的基础上，依据人们快节奏的生活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习惯，萌生出做一款“乐闪”小视频APP的想法。人们可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以利用这款app来打发零碎的时间。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000">
        <p14:flythrough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7136535" y="2007803"/>
            <a:ext cx="593157" cy="593157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62162" y="1644735"/>
            <a:ext cx="1341374" cy="1341374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900786" y="2007803"/>
            <a:ext cx="593157" cy="593157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26413" y="1644735"/>
            <a:ext cx="1341374" cy="1341374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07623" y="452120"/>
            <a:ext cx="1176754" cy="523220"/>
            <a:chOff x="6096001" y="1036320"/>
            <a:chExt cx="1176754" cy="523220"/>
          </a:xfrm>
        </p:grpSpPr>
        <p:sp>
          <p:nvSpPr>
            <p:cNvPr id="2" name="文本框 1"/>
            <p:cNvSpPr txBox="1"/>
            <p:nvPr/>
          </p:nvSpPr>
          <p:spPr>
            <a:xfrm>
              <a:off x="6232973" y="103632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目录</a:t>
              </a:r>
              <a:endPara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6096001" y="1042707"/>
              <a:ext cx="1176754" cy="510447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3334">
                    <a:srgbClr val="BED7EE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624840" y="3674894"/>
            <a:ext cx="12429691" cy="415287"/>
            <a:chOff x="-624840" y="3151329"/>
            <a:chExt cx="12429691" cy="415287"/>
          </a:xfrm>
        </p:grpSpPr>
        <p:sp>
          <p:nvSpPr>
            <p:cNvPr id="9" name="椭圆 8"/>
            <p:cNvSpPr/>
            <p:nvPr/>
          </p:nvSpPr>
          <p:spPr>
            <a:xfrm>
              <a:off x="10693681" y="3151329"/>
              <a:ext cx="1111170" cy="415287"/>
            </a:xfrm>
            <a:prstGeom prst="ellipse">
              <a:avLst/>
            </a:prstGeom>
            <a:gradFill>
              <a:gsLst>
                <a:gs pos="82000">
                  <a:srgbClr val="167893">
                    <a:alpha val="0"/>
                  </a:srgbClr>
                </a:gs>
                <a:gs pos="100000">
                  <a:schemeClr val="bg1">
                    <a:alpha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-624840" y="3358973"/>
              <a:ext cx="12298680" cy="0"/>
            </a:xfrm>
            <a:prstGeom prst="line">
              <a:avLst/>
            </a:prstGeom>
            <a:ln w="57150" cap="rnd">
              <a:gradFill>
                <a:gsLst>
                  <a:gs pos="43000">
                    <a:srgbClr val="2875C2"/>
                  </a:gs>
                  <a:gs pos="0">
                    <a:srgbClr val="167893"/>
                  </a:gs>
                  <a:gs pos="100000">
                    <a:srgbClr val="AAD9F0"/>
                  </a:gs>
                  <a:gs pos="77000">
                    <a:srgbClr val="1797B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/>
          <p:cNvCxnSpPr/>
          <p:nvPr/>
        </p:nvCxnSpPr>
        <p:spPr>
          <a:xfrm flipH="1" flipV="1">
            <a:off x="2197365" y="2593340"/>
            <a:ext cx="1" cy="1281577"/>
          </a:xfrm>
          <a:prstGeom prst="line">
            <a:avLst/>
          </a:prstGeom>
          <a:ln w="57150" cap="rnd">
            <a:gradFill>
              <a:gsLst>
                <a:gs pos="43000">
                  <a:srgbClr val="2875C2"/>
                </a:gs>
                <a:gs pos="0">
                  <a:srgbClr val="167893"/>
                </a:gs>
                <a:gs pos="100000">
                  <a:srgbClr val="AAD9F0"/>
                </a:gs>
                <a:gs pos="77000">
                  <a:srgbClr val="1797B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814975" y="3885080"/>
            <a:ext cx="1" cy="1281577"/>
          </a:xfrm>
          <a:prstGeom prst="line">
            <a:avLst/>
          </a:prstGeom>
          <a:ln w="57150" cap="rnd">
            <a:gradFill>
              <a:gsLst>
                <a:gs pos="43000">
                  <a:srgbClr val="2875C2"/>
                </a:gs>
                <a:gs pos="0">
                  <a:srgbClr val="2675BE"/>
                </a:gs>
                <a:gs pos="100000">
                  <a:srgbClr val="AAD9F0"/>
                </a:gs>
                <a:gs pos="77000">
                  <a:srgbClr val="1797B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7432849" y="2600960"/>
            <a:ext cx="1" cy="1281577"/>
          </a:xfrm>
          <a:prstGeom prst="line">
            <a:avLst/>
          </a:prstGeom>
          <a:ln w="57150" cap="rnd">
            <a:gradFill>
              <a:gsLst>
                <a:gs pos="43000">
                  <a:srgbClr val="2875C2"/>
                </a:gs>
                <a:gs pos="0">
                  <a:srgbClr val="1E88B8"/>
                </a:gs>
                <a:gs pos="100000">
                  <a:srgbClr val="AAD9F0"/>
                </a:gs>
                <a:gs pos="77000">
                  <a:srgbClr val="1797B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050724" y="3885079"/>
            <a:ext cx="1" cy="1281577"/>
          </a:xfrm>
          <a:prstGeom prst="line">
            <a:avLst/>
          </a:prstGeom>
          <a:ln w="57150" cap="rnd">
            <a:gradFill>
              <a:gsLst>
                <a:gs pos="43000">
                  <a:srgbClr val="2875C2"/>
                </a:gs>
                <a:gs pos="0">
                  <a:srgbClr val="45ACC5"/>
                </a:gs>
                <a:gs pos="100000">
                  <a:srgbClr val="AAD9F0"/>
                </a:gs>
                <a:gs pos="77000">
                  <a:srgbClr val="1797B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2075181" y="3760618"/>
            <a:ext cx="243840" cy="243840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122171" y="3807607"/>
            <a:ext cx="149859" cy="1498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693054" y="3760618"/>
            <a:ext cx="243840" cy="243840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740044" y="3807607"/>
            <a:ext cx="149859" cy="1498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310928" y="3760618"/>
            <a:ext cx="243840" cy="243840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357918" y="3807607"/>
            <a:ext cx="149859" cy="1498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928539" y="3760618"/>
            <a:ext cx="243840" cy="243840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975529" y="3807607"/>
            <a:ext cx="149859" cy="1498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592071" y="2101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曾跌倒过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18661" y="5162226"/>
            <a:ext cx="593157" cy="593157"/>
          </a:xfrm>
          <a:prstGeom prst="ellipse">
            <a:avLst/>
          </a:prstGeom>
          <a:noFill/>
          <a:ln w="3175">
            <a:solidFill>
              <a:srgbClr val="19A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144288" y="4799158"/>
            <a:ext cx="1341374" cy="1341374"/>
          </a:xfrm>
          <a:prstGeom prst="ellipse">
            <a:avLst/>
          </a:prstGeom>
          <a:noFill/>
          <a:ln w="3175">
            <a:solidFill>
              <a:srgbClr val="19A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759854" y="5162226"/>
            <a:ext cx="593157" cy="593157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385481" y="4799158"/>
            <a:ext cx="1341374" cy="1341374"/>
          </a:xfrm>
          <a:prstGeom prst="ellipse">
            <a:avLst/>
          </a:prstGeom>
          <a:noFill/>
          <a:ln w="3175">
            <a:solidFill>
              <a:srgbClr val="148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27553" y="2101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我的青春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09679" y="52860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也荣誉过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16924" y="5286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未曾迷茫过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000">
        <p14:flythrough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bldLvl="0" animBg="1"/>
      <p:bldP spid="37" grpId="0" bldLvl="0" animBg="1"/>
      <p:bldP spid="37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20" grpId="0" bldLvl="0" animBg="1"/>
      <p:bldP spid="21" grpId="0" bldLvl="0" animBg="1"/>
      <p:bldP spid="21" grpId="1" bldLvl="0" animBg="1"/>
      <p:bldP spid="22" grpId="0" bldLvl="0" animBg="1"/>
      <p:bldP spid="23" grpId="0" bldLvl="0" animBg="1"/>
      <p:bldP spid="23" grpId="1" bldLvl="0" animBg="1"/>
      <p:bldP spid="24" grpId="0" bldLvl="0" animBg="1"/>
      <p:bldP spid="25" grpId="0" bldLvl="0" animBg="1"/>
      <p:bldP spid="25" grpId="1" bldLvl="0" animBg="1"/>
      <p:bldP spid="26" grpId="0" bldLvl="0" animBg="1"/>
      <p:bldP spid="27" grpId="0" bldLvl="0" animBg="1"/>
      <p:bldP spid="27" grpId="1" bldLvl="0" animBg="1"/>
      <p:bldP spid="28" grpId="0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30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椭圆 9"/>
          <p:cNvSpPr/>
          <p:nvPr>
            <p:custDataLst>
              <p:tags r:id="rId1"/>
            </p:custDataLst>
          </p:nvPr>
        </p:nvSpPr>
        <p:spPr>
          <a:xfrm rot="20700000">
            <a:off x="5271499" y="2604499"/>
            <a:ext cx="1649003" cy="1649003"/>
          </a:xfrm>
          <a:prstGeom prst="ellipse">
            <a:avLst/>
          </a:prstGeom>
          <a:noFill/>
          <a:ln>
            <a:gradFill>
              <a:gsLst>
                <a:gs pos="0">
                  <a:srgbClr val="1DBAD9"/>
                </a:gs>
                <a:gs pos="100000">
                  <a:srgbClr val="0070C0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PA_椭圆 18"/>
          <p:cNvSpPr/>
          <p:nvPr>
            <p:custDataLst>
              <p:tags r:id="rId2"/>
            </p:custDataLst>
          </p:nvPr>
        </p:nvSpPr>
        <p:spPr>
          <a:xfrm rot="900000">
            <a:off x="4619534" y="1952534"/>
            <a:ext cx="2952931" cy="2952931"/>
          </a:xfrm>
          <a:prstGeom prst="ellipse">
            <a:avLst/>
          </a:prstGeom>
          <a:noFill/>
          <a:ln>
            <a:gradFill>
              <a:gsLst>
                <a:gs pos="0">
                  <a:srgbClr val="1DBAD9"/>
                </a:gs>
                <a:gs pos="100000">
                  <a:srgbClr val="0070C0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PA_椭圆 20"/>
          <p:cNvSpPr/>
          <p:nvPr>
            <p:custDataLst>
              <p:tags r:id="rId3"/>
            </p:custDataLst>
          </p:nvPr>
        </p:nvSpPr>
        <p:spPr>
          <a:xfrm rot="9900000">
            <a:off x="3967673" y="1300673"/>
            <a:ext cx="4256654" cy="4256654"/>
          </a:xfrm>
          <a:prstGeom prst="ellipse">
            <a:avLst/>
          </a:prstGeom>
          <a:noFill/>
          <a:ln>
            <a:gradFill>
              <a:gsLst>
                <a:gs pos="0">
                  <a:srgbClr val="1DBAD9"/>
                </a:gs>
                <a:gs pos="100000">
                  <a:srgbClr val="0070C0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PA_椭圆 21"/>
          <p:cNvSpPr/>
          <p:nvPr>
            <p:custDataLst>
              <p:tags r:id="rId4"/>
            </p:custDataLst>
          </p:nvPr>
        </p:nvSpPr>
        <p:spPr>
          <a:xfrm rot="12600000">
            <a:off x="3337316" y="670316"/>
            <a:ext cx="5517368" cy="5517368"/>
          </a:xfrm>
          <a:prstGeom prst="ellipse">
            <a:avLst/>
          </a:prstGeom>
          <a:noFill/>
          <a:ln>
            <a:gradFill>
              <a:gsLst>
                <a:gs pos="0">
                  <a:srgbClr val="1DBAD9"/>
                </a:gs>
                <a:gs pos="100000">
                  <a:srgbClr val="0070C0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5732858" y="922087"/>
            <a:ext cx="726285" cy="726285"/>
            <a:chOff x="5732858" y="922087"/>
            <a:chExt cx="726285" cy="726285"/>
          </a:xfrm>
        </p:grpSpPr>
        <p:sp>
          <p:nvSpPr>
            <p:cNvPr id="34" name="椭圆 33"/>
            <p:cNvSpPr/>
            <p:nvPr/>
          </p:nvSpPr>
          <p:spPr>
            <a:xfrm>
              <a:off x="5732858" y="922087"/>
              <a:ext cx="726285" cy="726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800" y="935935"/>
              <a:ext cx="690399" cy="690399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6573170" y="935889"/>
            <a:ext cx="2852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数学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我愧对于老师的每一节数学课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504998" y="3090874"/>
            <a:ext cx="726285" cy="726285"/>
            <a:chOff x="8504998" y="3090874"/>
            <a:chExt cx="726285" cy="726285"/>
          </a:xfrm>
        </p:grpSpPr>
        <p:sp>
          <p:nvSpPr>
            <p:cNvPr id="27" name="椭圆 26"/>
            <p:cNvSpPr/>
            <p:nvPr/>
          </p:nvSpPr>
          <p:spPr>
            <a:xfrm>
              <a:off x="8504998" y="3090874"/>
              <a:ext cx="726285" cy="726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983" y="3228657"/>
              <a:ext cx="449299" cy="449299"/>
            </a:xfrm>
            <a:prstGeom prst="rect">
              <a:avLst/>
            </a:prstGeom>
          </p:spPr>
        </p:pic>
      </p:grpSp>
      <p:sp>
        <p:nvSpPr>
          <p:cNvPr id="47" name="文本框 46"/>
          <p:cNvSpPr txBox="1"/>
          <p:nvPr/>
        </p:nvSpPr>
        <p:spPr>
          <a:xfrm>
            <a:off x="9283546" y="3075057"/>
            <a:ext cx="2077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化学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连高考都没超过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59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732858" y="5142552"/>
            <a:ext cx="726285" cy="726285"/>
            <a:chOff x="5732858" y="5142552"/>
            <a:chExt cx="726285" cy="726285"/>
          </a:xfrm>
        </p:grpSpPr>
        <p:sp>
          <p:nvSpPr>
            <p:cNvPr id="37" name="椭圆 36"/>
            <p:cNvSpPr/>
            <p:nvPr/>
          </p:nvSpPr>
          <p:spPr>
            <a:xfrm>
              <a:off x="5732858" y="5142552"/>
              <a:ext cx="726285" cy="726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94" y="5273333"/>
              <a:ext cx="437026" cy="43702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3734384" y="5137903"/>
            <a:ext cx="203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生物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感觉这科比数学还难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980532" y="3051336"/>
            <a:ext cx="726285" cy="726285"/>
            <a:chOff x="2980532" y="3051336"/>
            <a:chExt cx="726285" cy="726285"/>
          </a:xfrm>
        </p:grpSpPr>
        <p:sp>
          <p:nvSpPr>
            <p:cNvPr id="45" name="椭圆 44"/>
            <p:cNvSpPr/>
            <p:nvPr/>
          </p:nvSpPr>
          <p:spPr>
            <a:xfrm>
              <a:off x="2980532" y="3051336"/>
              <a:ext cx="726285" cy="726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18" y="3180043"/>
              <a:ext cx="497913" cy="497913"/>
            </a:xfrm>
            <a:prstGeom prst="rect">
              <a:avLst/>
            </a:prstGeom>
          </p:spPr>
        </p:pic>
      </p:grpSp>
      <p:sp>
        <p:nvSpPr>
          <p:cNvPr id="49" name="文本框 48"/>
          <p:cNvSpPr txBox="1"/>
          <p:nvPr/>
        </p:nvSpPr>
        <p:spPr>
          <a:xfrm>
            <a:off x="853678" y="3049351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美术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没想到竟然离不开它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1000">
        <p14:prism isContent="1"/>
      </p:transition>
    </mc:Choice>
    <mc:Fallback>
      <p:transition spd="med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26"/>
          <p:cNvCxnSpPr/>
          <p:nvPr>
            <p:custDataLst>
              <p:tags r:id="rId1"/>
            </p:custDataLst>
          </p:nvPr>
        </p:nvCxnSpPr>
        <p:spPr>
          <a:xfrm flipH="1">
            <a:off x="8955272" y="-155448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直接连接符 27"/>
          <p:cNvCxnSpPr/>
          <p:nvPr>
            <p:custDataLst>
              <p:tags r:id="rId2"/>
            </p:custDataLst>
          </p:nvPr>
        </p:nvCxnSpPr>
        <p:spPr>
          <a:xfrm flipH="1">
            <a:off x="16441239" y="-175260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28"/>
          <p:cNvCxnSpPr/>
          <p:nvPr>
            <p:custDataLst>
              <p:tags r:id="rId3"/>
            </p:custDataLst>
          </p:nvPr>
        </p:nvCxnSpPr>
        <p:spPr>
          <a:xfrm flipH="1">
            <a:off x="12711341" y="290583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直接连接符 29"/>
          <p:cNvCxnSpPr/>
          <p:nvPr>
            <p:custDataLst>
              <p:tags r:id="rId4"/>
            </p:custDataLst>
          </p:nvPr>
        </p:nvCxnSpPr>
        <p:spPr>
          <a:xfrm flipH="1">
            <a:off x="13430247" y="121920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直接连接符 30"/>
          <p:cNvCxnSpPr/>
          <p:nvPr>
            <p:custDataLst>
              <p:tags r:id="rId5"/>
            </p:custDataLst>
          </p:nvPr>
        </p:nvCxnSpPr>
        <p:spPr>
          <a:xfrm flipH="1">
            <a:off x="13241330" y="-175260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32"/>
          <p:cNvCxnSpPr/>
          <p:nvPr>
            <p:custDataLst>
              <p:tags r:id="rId6"/>
            </p:custDataLst>
          </p:nvPr>
        </p:nvCxnSpPr>
        <p:spPr>
          <a:xfrm flipH="1">
            <a:off x="16441238" y="195638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6"/>
          <p:cNvSpPr/>
          <p:nvPr/>
        </p:nvSpPr>
        <p:spPr>
          <a:xfrm>
            <a:off x="-3264060" y="0"/>
            <a:ext cx="8137002" cy="6858000"/>
          </a:xfrm>
          <a:custGeom>
            <a:avLst/>
            <a:gdLst/>
            <a:ahLst/>
            <a:cxnLst/>
            <a:rect l="l" t="t" r="r" b="b"/>
            <a:pathLst>
              <a:path w="8137002" h="6858000">
                <a:moveTo>
                  <a:pt x="1714500" y="0"/>
                </a:moveTo>
                <a:lnTo>
                  <a:pt x="8137002" y="0"/>
                </a:lnTo>
                <a:lnTo>
                  <a:pt x="6630404" y="6026394"/>
                </a:lnTo>
                <a:lnTo>
                  <a:pt x="6630404" y="665261"/>
                </a:lnTo>
                <a:lnTo>
                  <a:pt x="5892774" y="665261"/>
                </a:lnTo>
                <a:cubicBezTo>
                  <a:pt x="5676403" y="1334046"/>
                  <a:pt x="5076464" y="1874973"/>
                  <a:pt x="4092958" y="2288046"/>
                </a:cubicBezTo>
                <a:lnTo>
                  <a:pt x="4092958" y="3232211"/>
                </a:lnTo>
                <a:cubicBezTo>
                  <a:pt x="4761742" y="2956830"/>
                  <a:pt x="5283001" y="2681448"/>
                  <a:pt x="5656733" y="2406067"/>
                </a:cubicBezTo>
                <a:cubicBezTo>
                  <a:pt x="5656733" y="3989511"/>
                  <a:pt x="5656733" y="5331997"/>
                  <a:pt x="5656733" y="6433523"/>
                </a:cubicBezTo>
                <a:lnTo>
                  <a:pt x="5656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22558" y="2135995"/>
            <a:ext cx="2926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蒋富豪</a:t>
            </a:r>
            <a:endParaRPr lang="zh-CN" altLang="en-US" sz="7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69080" y="3368709"/>
            <a:ext cx="3086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u" isInverted="1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decel="8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1.1388 1.05672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5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decel="70000" fill="hold" nodeType="withEffect">
                                  <p:stCondLst>
                                    <p:cond delay="14"/>
                                  </p:stCondLst>
                                  <p:childTnLst>
                                    <p:animMotion origin="layout" path="M 3.75E-6 7.40741E-7 L -1.46823 1.3625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11" y="6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2.22222E-6 L -1.50912 1.40046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56" y="700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decel="86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4.79167E-6 4.07407E-6 L -0.93803 0.87037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1" y="4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16000" decel="84000" fill="hold" nodeType="withEffect">
                                  <p:stCondLst>
                                    <p:cond delay="2"/>
                                  </p:stCondLst>
                                  <p:childTnLst>
                                    <p:animMotion origin="layout" path="M 3.54167E-6 0 L -0.95938 0.89028 " pathEditMode="relative" rAng="0" ptsTypes="AA">
                                      <p:cBhvr>
                                        <p:cTn id="14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4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85185E-6 L -1.11107 1.03102 " pathEditMode="relative" rAng="0" ptsTypes="AA">
                                      <p:cBhvr>
                                        <p:cTn id="16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0" y="5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26"/>
          <p:cNvCxnSpPr/>
          <p:nvPr>
            <p:custDataLst>
              <p:tags r:id="rId1"/>
            </p:custDataLst>
          </p:nvPr>
        </p:nvCxnSpPr>
        <p:spPr>
          <a:xfrm flipH="1">
            <a:off x="8955272" y="-155448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直接连接符 27"/>
          <p:cNvCxnSpPr/>
          <p:nvPr>
            <p:custDataLst>
              <p:tags r:id="rId2"/>
            </p:custDataLst>
          </p:nvPr>
        </p:nvCxnSpPr>
        <p:spPr>
          <a:xfrm flipH="1">
            <a:off x="16441239" y="-175260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28"/>
          <p:cNvCxnSpPr/>
          <p:nvPr>
            <p:custDataLst>
              <p:tags r:id="rId3"/>
            </p:custDataLst>
          </p:nvPr>
        </p:nvCxnSpPr>
        <p:spPr>
          <a:xfrm flipH="1">
            <a:off x="12711341" y="290583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直接连接符 29"/>
          <p:cNvCxnSpPr/>
          <p:nvPr>
            <p:custDataLst>
              <p:tags r:id="rId4"/>
            </p:custDataLst>
          </p:nvPr>
        </p:nvCxnSpPr>
        <p:spPr>
          <a:xfrm flipH="1">
            <a:off x="13430247" y="121920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直接连接符 30"/>
          <p:cNvCxnSpPr/>
          <p:nvPr>
            <p:custDataLst>
              <p:tags r:id="rId5"/>
            </p:custDataLst>
          </p:nvPr>
        </p:nvCxnSpPr>
        <p:spPr>
          <a:xfrm flipH="1">
            <a:off x="13241330" y="-175260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32"/>
          <p:cNvCxnSpPr/>
          <p:nvPr>
            <p:custDataLst>
              <p:tags r:id="rId6"/>
            </p:custDataLst>
          </p:nvPr>
        </p:nvCxnSpPr>
        <p:spPr>
          <a:xfrm flipH="1">
            <a:off x="16441238" y="195638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74933" y="2168380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张哲</a:t>
            </a:r>
            <a:endParaRPr lang="zh-CN" altLang="en-US" sz="7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40430" y="3368709"/>
            <a:ext cx="937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201605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-3294345" y="0"/>
            <a:ext cx="8154444" cy="6858000"/>
          </a:xfrm>
          <a:custGeom>
            <a:avLst/>
            <a:gdLst/>
            <a:ahLst/>
            <a:cxnLst/>
            <a:rect l="l" t="t" r="r" b="b"/>
            <a:pathLst>
              <a:path w="8154444" h="6858000">
                <a:moveTo>
                  <a:pt x="7098467" y="4223910"/>
                </a:moveTo>
                <a:lnTo>
                  <a:pt x="6650256" y="6016753"/>
                </a:lnTo>
                <a:lnTo>
                  <a:pt x="6330936" y="6016753"/>
                </a:lnTo>
                <a:cubicBezTo>
                  <a:pt x="5942758" y="6016753"/>
                  <a:pt x="5520004" y="6016753"/>
                  <a:pt x="5062674" y="6016753"/>
                </a:cubicBezTo>
                <a:cubicBezTo>
                  <a:pt x="5357726" y="5603680"/>
                  <a:pt x="5849479" y="5141432"/>
                  <a:pt x="6537933" y="4630010"/>
                </a:cubicBezTo>
                <a:cubicBezTo>
                  <a:pt x="6744469" y="4497237"/>
                  <a:pt x="6929914" y="4363080"/>
                  <a:pt x="7094267" y="4227541"/>
                </a:cubicBezTo>
                <a:close/>
                <a:moveTo>
                  <a:pt x="1714500" y="0"/>
                </a:moveTo>
                <a:lnTo>
                  <a:pt x="8154444" y="0"/>
                </a:lnTo>
                <a:lnTo>
                  <a:pt x="7784403" y="1480166"/>
                </a:lnTo>
                <a:lnTo>
                  <a:pt x="7713530" y="1368305"/>
                </a:lnTo>
                <a:cubicBezTo>
                  <a:pt x="7396964" y="924191"/>
                  <a:pt x="6857572" y="683693"/>
                  <a:pt x="6095355" y="646811"/>
                </a:cubicBezTo>
                <a:cubicBezTo>
                  <a:pt x="5033169" y="646811"/>
                  <a:pt x="4315210" y="1148399"/>
                  <a:pt x="3941478" y="2151575"/>
                </a:cubicBezTo>
                <a:lnTo>
                  <a:pt x="4885643" y="2564648"/>
                </a:lnTo>
                <a:cubicBezTo>
                  <a:pt x="5062674" y="1915534"/>
                  <a:pt x="5426571" y="1581142"/>
                  <a:pt x="5977335" y="1561472"/>
                </a:cubicBezTo>
                <a:cubicBezTo>
                  <a:pt x="6685459" y="1561472"/>
                  <a:pt x="7039521" y="1856523"/>
                  <a:pt x="7039521" y="2446627"/>
                </a:cubicBezTo>
                <a:cubicBezTo>
                  <a:pt x="7078861" y="2918710"/>
                  <a:pt x="6665789" y="3459638"/>
                  <a:pt x="5800304" y="4069412"/>
                </a:cubicBezTo>
                <a:cubicBezTo>
                  <a:pt x="4934818" y="4698855"/>
                  <a:pt x="4275869" y="5426650"/>
                  <a:pt x="3823457" y="6252794"/>
                </a:cubicBezTo>
                <a:lnTo>
                  <a:pt x="3823457" y="6842898"/>
                </a:lnTo>
                <a:lnTo>
                  <a:pt x="6443720" y="6842898"/>
                </a:lnTo>
                <a:lnTo>
                  <a:pt x="64399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u" isInverted="1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decel="8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1.1388 1.05672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5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decel="70000" fill="hold" nodeType="withEffect">
                                  <p:stCondLst>
                                    <p:cond delay="14"/>
                                  </p:stCondLst>
                                  <p:childTnLst>
                                    <p:animMotion origin="layout" path="M 3.75E-6 7.40741E-7 L -1.46823 1.3625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11" y="6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2.22222E-6 L -1.50912 1.40046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56" y="700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decel="86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4.79167E-6 4.07407E-6 L -0.93803 0.87037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1" y="4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16000" decel="84000" fill="hold" nodeType="withEffect">
                                  <p:stCondLst>
                                    <p:cond delay="2"/>
                                  </p:stCondLst>
                                  <p:childTnLst>
                                    <p:animMotion origin="layout" path="M 3.54167E-6 0 L -0.95938 0.89028 " pathEditMode="relative" rAng="0" ptsTypes="AA">
                                      <p:cBhvr>
                                        <p:cTn id="14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4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85185E-6 L -1.11107 1.03102 " pathEditMode="relative" rAng="0" ptsTypes="AA">
                                      <p:cBhvr>
                                        <p:cTn id="16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0" y="5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26"/>
          <p:cNvCxnSpPr/>
          <p:nvPr>
            <p:custDataLst>
              <p:tags r:id="rId1"/>
            </p:custDataLst>
          </p:nvPr>
        </p:nvCxnSpPr>
        <p:spPr>
          <a:xfrm flipH="1">
            <a:off x="8955272" y="-1554480"/>
            <a:ext cx="1664768" cy="887951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直接连接符 27"/>
          <p:cNvCxnSpPr/>
          <p:nvPr>
            <p:custDataLst>
              <p:tags r:id="rId2"/>
            </p:custDataLst>
          </p:nvPr>
        </p:nvCxnSpPr>
        <p:spPr>
          <a:xfrm flipH="1">
            <a:off x="16441239" y="-1752600"/>
            <a:ext cx="1496852" cy="798388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28"/>
          <p:cNvCxnSpPr/>
          <p:nvPr>
            <p:custDataLst>
              <p:tags r:id="rId3"/>
            </p:custDataLst>
          </p:nvPr>
        </p:nvCxnSpPr>
        <p:spPr>
          <a:xfrm flipH="1">
            <a:off x="12711341" y="2905839"/>
            <a:ext cx="1805055" cy="962776"/>
          </a:xfrm>
          <a:prstGeom prst="line">
            <a:avLst/>
          </a:prstGeom>
          <a:ln w="15875" cap="rnd">
            <a:gradFill>
              <a:gsLst>
                <a:gs pos="49000">
                  <a:srgbClr val="215293">
                    <a:alpha val="77000"/>
                  </a:srgbClr>
                </a:gs>
                <a:gs pos="0">
                  <a:srgbClr val="1E4884">
                    <a:alpha val="13000"/>
                  </a:srgbClr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直接连接符 29"/>
          <p:cNvCxnSpPr/>
          <p:nvPr>
            <p:custDataLst>
              <p:tags r:id="rId4"/>
            </p:custDataLst>
          </p:nvPr>
        </p:nvCxnSpPr>
        <p:spPr>
          <a:xfrm flipH="1">
            <a:off x="13430247" y="1219200"/>
            <a:ext cx="1719602" cy="917198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直接连接符 30"/>
          <p:cNvCxnSpPr/>
          <p:nvPr>
            <p:custDataLst>
              <p:tags r:id="rId5"/>
            </p:custDataLst>
          </p:nvPr>
        </p:nvCxnSpPr>
        <p:spPr>
          <a:xfrm flipH="1">
            <a:off x="13241330" y="-1752600"/>
            <a:ext cx="1503329" cy="801843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32"/>
          <p:cNvCxnSpPr/>
          <p:nvPr>
            <p:custDataLst>
              <p:tags r:id="rId6"/>
            </p:custDataLst>
          </p:nvPr>
        </p:nvCxnSpPr>
        <p:spPr>
          <a:xfrm flipH="1">
            <a:off x="16441238" y="1956388"/>
            <a:ext cx="1717510" cy="916082"/>
          </a:xfrm>
          <a:prstGeom prst="line">
            <a:avLst/>
          </a:prstGeom>
          <a:ln w="15875" cap="rnd">
            <a:gradFill>
              <a:gsLst>
                <a:gs pos="27000">
                  <a:srgbClr val="1F7691"/>
                </a:gs>
                <a:gs pos="0">
                  <a:srgbClr val="1E7590"/>
                </a:gs>
                <a:gs pos="100000">
                  <a:srgbClr val="2BB4CF">
                    <a:alpha val="77000"/>
                  </a:srgb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74933" y="2168380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阳帅</a:t>
            </a:r>
            <a:endParaRPr lang="zh-CN" altLang="en-US" sz="7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40430" y="3368709"/>
            <a:ext cx="937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201605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-3294345" y="0"/>
            <a:ext cx="8154444" cy="6858000"/>
          </a:xfrm>
          <a:custGeom>
            <a:avLst/>
            <a:gdLst/>
            <a:ahLst/>
            <a:cxnLst/>
            <a:rect l="l" t="t" r="r" b="b"/>
            <a:pathLst>
              <a:path w="8154444" h="6858000">
                <a:moveTo>
                  <a:pt x="7290459" y="3455940"/>
                </a:moveTo>
                <a:lnTo>
                  <a:pt x="7217449" y="3747981"/>
                </a:lnTo>
                <a:lnTo>
                  <a:pt x="7094036" y="3687919"/>
                </a:lnTo>
                <a:cubicBezTo>
                  <a:pt x="7047858" y="3666866"/>
                  <a:pt x="7000181" y="3646504"/>
                  <a:pt x="6951005" y="3626834"/>
                </a:cubicBezTo>
                <a:cubicBezTo>
                  <a:pt x="7032145" y="3594870"/>
                  <a:pt x="7108213" y="3560294"/>
                  <a:pt x="7179209" y="3523105"/>
                </a:cubicBezTo>
                <a:close/>
                <a:moveTo>
                  <a:pt x="1714500" y="0"/>
                </a:moveTo>
                <a:lnTo>
                  <a:pt x="8154444" y="0"/>
                </a:lnTo>
                <a:lnTo>
                  <a:pt x="7760248" y="1576785"/>
                </a:lnTo>
                <a:lnTo>
                  <a:pt x="7709150" y="1468346"/>
                </a:lnTo>
                <a:cubicBezTo>
                  <a:pt x="7420092" y="934180"/>
                  <a:pt x="6842820" y="660335"/>
                  <a:pt x="5977335" y="646811"/>
                </a:cubicBezTo>
                <a:cubicBezTo>
                  <a:pt x="4915148" y="666482"/>
                  <a:pt x="4246364" y="1207410"/>
                  <a:pt x="3970983" y="2269596"/>
                </a:cubicBezTo>
                <a:lnTo>
                  <a:pt x="4974159" y="2505637"/>
                </a:lnTo>
                <a:cubicBezTo>
                  <a:pt x="5092179" y="1895863"/>
                  <a:pt x="5436406" y="1571306"/>
                  <a:pt x="6006840" y="1531966"/>
                </a:cubicBezTo>
                <a:cubicBezTo>
                  <a:pt x="6577273" y="1551637"/>
                  <a:pt x="6872325" y="1817183"/>
                  <a:pt x="6891995" y="2328606"/>
                </a:cubicBezTo>
                <a:cubicBezTo>
                  <a:pt x="6852655" y="2958050"/>
                  <a:pt x="6459253" y="3272772"/>
                  <a:pt x="5711788" y="3272772"/>
                </a:cubicBezTo>
                <a:lnTo>
                  <a:pt x="5210200" y="3272772"/>
                </a:lnTo>
                <a:lnTo>
                  <a:pt x="5210200" y="4128422"/>
                </a:lnTo>
                <a:lnTo>
                  <a:pt x="5947829" y="4128422"/>
                </a:lnTo>
                <a:cubicBezTo>
                  <a:pt x="6402701" y="4140716"/>
                  <a:pt x="6726950" y="4264422"/>
                  <a:pt x="6920578" y="4499542"/>
                </a:cubicBezTo>
                <a:lnTo>
                  <a:pt x="6999311" y="4620531"/>
                </a:lnTo>
                <a:lnTo>
                  <a:pt x="6652345" y="6008398"/>
                </a:lnTo>
                <a:lnTo>
                  <a:pt x="6582882" y="6040841"/>
                </a:lnTo>
                <a:cubicBezTo>
                  <a:pt x="6411537" y="6109610"/>
                  <a:pt x="6199853" y="6140921"/>
                  <a:pt x="5947829" y="6134774"/>
                </a:cubicBezTo>
                <a:cubicBezTo>
                  <a:pt x="5298715" y="6115104"/>
                  <a:pt x="4934819" y="5761042"/>
                  <a:pt x="4856138" y="5072588"/>
                </a:cubicBezTo>
                <a:lnTo>
                  <a:pt x="3852962" y="5308629"/>
                </a:lnTo>
                <a:cubicBezTo>
                  <a:pt x="4015240" y="6120022"/>
                  <a:pt x="4459662" y="6632674"/>
                  <a:pt x="5186227" y="6846586"/>
                </a:cubicBezTo>
                <a:lnTo>
                  <a:pt x="52315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u" isInverted="1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decel="8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1.1388 1.05672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5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decel="70000" fill="hold" nodeType="withEffect">
                                  <p:stCondLst>
                                    <p:cond delay="14"/>
                                  </p:stCondLst>
                                  <p:childTnLst>
                                    <p:animMotion origin="layout" path="M 3.75E-6 7.40741E-7 L -1.46823 1.3625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11" y="6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2.22222E-6 L -1.50912 1.40046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56" y="700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decel="86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4.79167E-6 4.07407E-6 L -0.93803 0.87037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1" y="4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16000" decel="84000" fill="hold" nodeType="withEffect">
                                  <p:stCondLst>
                                    <p:cond delay="2"/>
                                  </p:stCondLst>
                                  <p:childTnLst>
                                    <p:animMotion origin="layout" path="M 3.54167E-6 0 L -0.95938 0.89028 " pathEditMode="relative" rAng="0" ptsTypes="AA">
                                      <p:cBhvr>
                                        <p:cTn id="14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4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85185E-6 L -1.11107 1.03102 " pathEditMode="relative" rAng="0" ptsTypes="AA">
                                      <p:cBhvr>
                                        <p:cTn id="16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0" y="5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PA_组合 10"/>
          <p:cNvGrpSpPr/>
          <p:nvPr>
            <p:custDataLst>
              <p:tags r:id="rId1"/>
            </p:custDataLst>
          </p:nvPr>
        </p:nvGrpSpPr>
        <p:grpSpPr>
          <a:xfrm>
            <a:off x="1866333" y="3593926"/>
            <a:ext cx="1281433" cy="1281433"/>
            <a:chOff x="1808379" y="2125042"/>
            <a:chExt cx="1767432" cy="1767432"/>
          </a:xfrm>
        </p:grpSpPr>
        <p:sp>
          <p:nvSpPr>
            <p:cNvPr id="8" name="椭圆 7"/>
            <p:cNvSpPr/>
            <p:nvPr/>
          </p:nvSpPr>
          <p:spPr>
            <a:xfrm>
              <a:off x="1808379" y="2125042"/>
              <a:ext cx="1767432" cy="17674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723" y="2336518"/>
              <a:ext cx="1318992" cy="1318992"/>
            </a:xfrm>
            <a:prstGeom prst="rect">
              <a:avLst/>
            </a:prstGeom>
          </p:spPr>
        </p:pic>
      </p:grpSp>
      <p:grpSp>
        <p:nvGrpSpPr>
          <p:cNvPr id="12" name="PA_组合 11"/>
          <p:cNvGrpSpPr/>
          <p:nvPr>
            <p:custDataLst>
              <p:tags r:id="rId3"/>
            </p:custDataLst>
          </p:nvPr>
        </p:nvGrpSpPr>
        <p:grpSpPr>
          <a:xfrm>
            <a:off x="5365748" y="3593926"/>
            <a:ext cx="1281433" cy="1281433"/>
            <a:chOff x="5110006" y="2125042"/>
            <a:chExt cx="1767432" cy="17674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618" y="2298312"/>
              <a:ext cx="1395404" cy="1395404"/>
            </a:xfrm>
            <a:prstGeom prst="rect">
              <a:avLst/>
            </a:prstGeom>
          </p:spPr>
        </p:pic>
        <p:sp>
          <p:nvSpPr>
            <p:cNvPr id="9" name="椭圆 8"/>
            <p:cNvSpPr/>
            <p:nvPr/>
          </p:nvSpPr>
          <p:spPr>
            <a:xfrm>
              <a:off x="5110006" y="2125042"/>
              <a:ext cx="1767432" cy="17674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PA_组合 12"/>
          <p:cNvGrpSpPr/>
          <p:nvPr>
            <p:custDataLst>
              <p:tags r:id="rId5"/>
            </p:custDataLst>
          </p:nvPr>
        </p:nvGrpSpPr>
        <p:grpSpPr>
          <a:xfrm>
            <a:off x="8877863" y="3584401"/>
            <a:ext cx="1281433" cy="1281433"/>
            <a:chOff x="8517406" y="2125042"/>
            <a:chExt cx="1767432" cy="17674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9777" y="2337413"/>
              <a:ext cx="1342688" cy="134268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517406" y="2125042"/>
              <a:ext cx="1767432" cy="17674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_文本框 17"/>
          <p:cNvSpPr txBox="1"/>
          <p:nvPr>
            <p:custDataLst>
              <p:tags r:id="rId7"/>
            </p:custDataLst>
          </p:nvPr>
        </p:nvSpPr>
        <p:spPr>
          <a:xfrm>
            <a:off x="2032426" y="30570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玩游戏</a:t>
            </a:r>
            <a:endParaRPr lang="zh-CN" altLang="en-US" sz="24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9" name="PA_文本框 18"/>
          <p:cNvSpPr txBox="1"/>
          <p:nvPr>
            <p:custDataLst>
              <p:tags r:id="rId8"/>
            </p:custDataLst>
          </p:nvPr>
        </p:nvSpPr>
        <p:spPr>
          <a:xfrm>
            <a:off x="5538808" y="30570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打电动</a:t>
            </a:r>
            <a:endParaRPr lang="zh-CN" altLang="en-US" sz="24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20" name="PA_文本框 19"/>
          <p:cNvSpPr txBox="1"/>
          <p:nvPr>
            <p:custDataLst>
              <p:tags r:id="rId9"/>
            </p:custDataLst>
          </p:nvPr>
        </p:nvSpPr>
        <p:spPr>
          <a:xfrm>
            <a:off x="9051575" y="30570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搞社交</a:t>
            </a:r>
            <a:endParaRPr lang="zh-CN" altLang="en-US" sz="24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72013" y="2075389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高考</a:t>
            </a:r>
            <a:endParaRPr lang="zh-CN" altLang="en-US" sz="2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5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7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6.25E-7 -1.11111E-6 C 0.04935 -0.00185 0.14674 0.05995 0.18073 0.13958 C 0.22253 0.22315 0.30299 0.46273 0.3056 0.50741 " pathEditMode="relative" rAng="0" ptsTypes="AAA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273" y="2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37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0.00023 C -0.05065 -0.00231 -0.15039 0.05949 -0.18516 0.13889 C -0.22799 0.22199 -0.31042 0.46088 -0.31276 0.50579 " pathEditMode="relative" rAng="0" ptsTypes="AAA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38" y="25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-1.11111E-6 L 0 0.49213 " pathEditMode="relative" rAng="0" ptsTypes="AA">
                                          <p:cBhvr>
                                            <p:cTn id="4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7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6.25E-7 -1.11111E-6 C 0.04935 -0.00185 0.14674 0.05995 0.18073 0.13958 C 0.22253 0.22315 0.30299 0.46273 0.3056 0.50741 " pathEditMode="relative" rAng="0" ptsTypes="AAA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273" y="2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37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0.00023 C -0.05065 -0.00231 -0.15039 0.05949 -0.18516 0.13889 C -0.22799 0.22199 -0.31042 0.46088 -0.31276 0.50579 " pathEditMode="relative" rAng="0" ptsTypes="AAA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38" y="25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-1.11111E-6 L 0 0.49213 " pathEditMode="relative" rAng="0" ptsTypes="AA">
                                          <p:cBhvr>
                                            <p:cTn id="4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7920590" y="5870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化学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656597" y="9604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万万没想到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000">
        <p14:flythrough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00.xml><?xml version="1.0" encoding="utf-8"?>
<p:tagLst xmlns:p="http://schemas.openxmlformats.org/presentationml/2006/main">
  <p:tag name="PA" val="v3.0.0"/>
</p:tagLst>
</file>

<file path=ppt/tags/tag101.xml><?xml version="1.0" encoding="utf-8"?>
<p:tagLst xmlns:p="http://schemas.openxmlformats.org/presentationml/2006/main">
  <p:tag name="PA" val="v3.0.0"/>
</p:tagLst>
</file>

<file path=ppt/tags/tag102.xml><?xml version="1.0" encoding="utf-8"?>
<p:tagLst xmlns:p="http://schemas.openxmlformats.org/presentationml/2006/main">
  <p:tag name="PA" val="v3.0.0"/>
</p:tagLst>
</file>

<file path=ppt/tags/tag103.xml><?xml version="1.0" encoding="utf-8"?>
<p:tagLst xmlns:p="http://schemas.openxmlformats.org/presentationml/2006/main">
  <p:tag name="PA" val="v3.0.0"/>
</p:tagLst>
</file>

<file path=ppt/tags/tag104.xml><?xml version="1.0" encoding="utf-8"?>
<p:tagLst xmlns:p="http://schemas.openxmlformats.org/presentationml/2006/main">
  <p:tag name="PA" val="v3.0.0"/>
</p:tagLst>
</file>

<file path=ppt/tags/tag105.xml><?xml version="1.0" encoding="utf-8"?>
<p:tagLst xmlns:p="http://schemas.openxmlformats.org/presentationml/2006/main">
  <p:tag name="PA" val="v3.0.0"/>
</p:tagLst>
</file>

<file path=ppt/tags/tag106.xml><?xml version="1.0" encoding="utf-8"?>
<p:tagLst xmlns:p="http://schemas.openxmlformats.org/presentationml/2006/main">
  <p:tag name="PA" val="v3.0.0"/>
</p:tagLst>
</file>

<file path=ppt/tags/tag107.xml><?xml version="1.0" encoding="utf-8"?>
<p:tagLst xmlns:p="http://schemas.openxmlformats.org/presentationml/2006/main">
  <p:tag name="PA" val="v3.0.0"/>
</p:tagLst>
</file>

<file path=ppt/tags/tag108.xml><?xml version="1.0" encoding="utf-8"?>
<p:tagLst xmlns:p="http://schemas.openxmlformats.org/presentationml/2006/main">
  <p:tag name="PA" val="v3.0.0"/>
</p:tagLst>
</file>

<file path=ppt/tags/tag109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10.xml><?xml version="1.0" encoding="utf-8"?>
<p:tagLst xmlns:p="http://schemas.openxmlformats.org/presentationml/2006/main">
  <p:tag name="PA" val="v3.0.0"/>
</p:tagLst>
</file>

<file path=ppt/tags/tag111.xml><?xml version="1.0" encoding="utf-8"?>
<p:tagLst xmlns:p="http://schemas.openxmlformats.org/presentationml/2006/main">
  <p:tag name="PA" val="v3.0.0"/>
</p:tagLst>
</file>

<file path=ppt/tags/tag112.xml><?xml version="1.0" encoding="utf-8"?>
<p:tagLst xmlns:p="http://schemas.openxmlformats.org/presentationml/2006/main">
  <p:tag name="PA" val="v3.0.0"/>
</p:tagLst>
</file>

<file path=ppt/tags/tag113.xml><?xml version="1.0" encoding="utf-8"?>
<p:tagLst xmlns:p="http://schemas.openxmlformats.org/presentationml/2006/main">
  <p:tag name="PA" val="v3.0.0"/>
</p:tagLst>
</file>

<file path=ppt/tags/tag114.xml><?xml version="1.0" encoding="utf-8"?>
<p:tagLst xmlns:p="http://schemas.openxmlformats.org/presentationml/2006/main">
  <p:tag name="PA" val="v3.0.0"/>
</p:tagLst>
</file>

<file path=ppt/tags/tag115.xml><?xml version="1.0" encoding="utf-8"?>
<p:tagLst xmlns:p="http://schemas.openxmlformats.org/presentationml/2006/main">
  <p:tag name="PA" val="v3.0.0"/>
</p:tagLst>
</file>

<file path=ppt/tags/tag116.xml><?xml version="1.0" encoding="utf-8"?>
<p:tagLst xmlns:p="http://schemas.openxmlformats.org/presentationml/2006/main">
  <p:tag name="PA" val="v3.0.0"/>
</p:tagLst>
</file>

<file path=ppt/tags/tag117.xml><?xml version="1.0" encoding="utf-8"?>
<p:tagLst xmlns:p="http://schemas.openxmlformats.org/presentationml/2006/main">
  <p:tag name="PA" val="v3.0.0"/>
</p:tagLst>
</file>

<file path=ppt/tags/tag118.xml><?xml version="1.0" encoding="utf-8"?>
<p:tagLst xmlns:p="http://schemas.openxmlformats.org/presentationml/2006/main">
  <p:tag name="PA" val="v3.0.0"/>
</p:tagLst>
</file>

<file path=ppt/tags/tag119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20.xml><?xml version="1.0" encoding="utf-8"?>
<p:tagLst xmlns:p="http://schemas.openxmlformats.org/presentationml/2006/main">
  <p:tag name="PA" val="v3.0.0"/>
</p:tagLst>
</file>

<file path=ppt/tags/tag121.xml><?xml version="1.0" encoding="utf-8"?>
<p:tagLst xmlns:p="http://schemas.openxmlformats.org/presentationml/2006/main">
  <p:tag name="PA" val="v3.0.0"/>
</p:tagLst>
</file>

<file path=ppt/tags/tag122.xml><?xml version="1.0" encoding="utf-8"?>
<p:tagLst xmlns:p="http://schemas.openxmlformats.org/presentationml/2006/main">
  <p:tag name="PA" val="v3.0.0"/>
</p:tagLst>
</file>

<file path=ppt/tags/tag123.xml><?xml version="1.0" encoding="utf-8"?>
<p:tagLst xmlns:p="http://schemas.openxmlformats.org/presentationml/2006/main">
  <p:tag name="PA" val="v3.0.0"/>
</p:tagLst>
</file>

<file path=ppt/tags/tag124.xml><?xml version="1.0" encoding="utf-8"?>
<p:tagLst xmlns:p="http://schemas.openxmlformats.org/presentationml/2006/main">
  <p:tag name="PA" val="v3.0.0"/>
</p:tagLst>
</file>

<file path=ppt/tags/tag125.xml><?xml version="1.0" encoding="utf-8"?>
<p:tagLst xmlns:p="http://schemas.openxmlformats.org/presentationml/2006/main">
  <p:tag name="PA" val="v3.0.0"/>
</p:tagLst>
</file>

<file path=ppt/tags/tag126.xml><?xml version="1.0" encoding="utf-8"?>
<p:tagLst xmlns:p="http://schemas.openxmlformats.org/presentationml/2006/main">
  <p:tag name="PA" val="v3.0.0"/>
</p:tagLst>
</file>

<file path=ppt/tags/tag127.xml><?xml version="1.0" encoding="utf-8"?>
<p:tagLst xmlns:p="http://schemas.openxmlformats.org/presentationml/2006/main">
  <p:tag name="PA" val="v3.0.0"/>
</p:tagLst>
</file>

<file path=ppt/tags/tag128.xml><?xml version="1.0" encoding="utf-8"?>
<p:tagLst xmlns:p="http://schemas.openxmlformats.org/presentationml/2006/main">
  <p:tag name="PA" val="v3.0.0"/>
</p:tagLst>
</file>

<file path=ppt/tags/tag129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30.xml><?xml version="1.0" encoding="utf-8"?>
<p:tagLst xmlns:p="http://schemas.openxmlformats.org/presentationml/2006/main">
  <p:tag name="PA" val="v3.0.0"/>
</p:tagLst>
</file>

<file path=ppt/tags/tag131.xml><?xml version="1.0" encoding="utf-8"?>
<p:tagLst xmlns:p="http://schemas.openxmlformats.org/presentationml/2006/main">
  <p:tag name="PA" val="v3.0.0"/>
</p:tagLst>
</file>

<file path=ppt/tags/tag132.xml><?xml version="1.0" encoding="utf-8"?>
<p:tagLst xmlns:p="http://schemas.openxmlformats.org/presentationml/2006/main">
  <p:tag name="PA" val="v3.0.0"/>
</p:tagLst>
</file>

<file path=ppt/tags/tag13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PA" val="v3.0.0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LINKSHAPELINE" val="true,572.5,273,466,434"/>
  <p:tag name="PA" val="v3.0.0"/>
</p:tagLst>
</file>

<file path=ppt/tags/tag43.xml><?xml version="1.0" encoding="utf-8"?>
<p:tagLst xmlns:p="http://schemas.openxmlformats.org/presentationml/2006/main">
  <p:tag name="LINKSHAPELINE" val="true,572.5,273,831.5,208"/>
  <p:tag name="PA" val="v3.0.0"/>
</p:tagLst>
</file>

<file path=ppt/tags/tag44.xml><?xml version="1.0" encoding="utf-8"?>
<p:tagLst xmlns:p="http://schemas.openxmlformats.org/presentationml/2006/main">
  <p:tag name="LINKSHAPELINE" val="true,831.5,208,705.75,118.25"/>
  <p:tag name="PA" val="v3.0.0"/>
</p:tagLst>
</file>

<file path=ppt/tags/tag45.xml><?xml version="1.0" encoding="utf-8"?>
<p:tagLst xmlns:p="http://schemas.openxmlformats.org/presentationml/2006/main">
  <p:tag name="LINKSHAPELINE" val="true,572.5,273,705.75,118.25"/>
  <p:tag name="PA" val="v3.0.0"/>
</p:tagLst>
</file>

<file path=ppt/tags/tag46.xml><?xml version="1.0" encoding="utf-8"?>
<p:tagLst xmlns:p="http://schemas.openxmlformats.org/presentationml/2006/main">
  <p:tag name="LINKSHAPELINE" val="true,260.5,240.5,466,434"/>
  <p:tag name="PA" val="v3.0.0"/>
</p:tagLst>
</file>

<file path=ppt/tags/tag47.xml><?xml version="1.0" encoding="utf-8"?>
<p:tagLst xmlns:p="http://schemas.openxmlformats.org/presentationml/2006/main">
  <p:tag name="LINKSHAPELINE" val="true,466,434,411.25,126"/>
  <p:tag name="PA" val="v3.0.0"/>
</p:tagLst>
</file>

<file path=ppt/tags/tag48.xml><?xml version="1.0" encoding="utf-8"?>
<p:tagLst xmlns:p="http://schemas.openxmlformats.org/presentationml/2006/main">
  <p:tag name="LINKSHAPELINE" val="true,260.5,240.5,411.25,126"/>
  <p:tag name="PA" val="v3.0.0"/>
</p:tagLst>
</file>

<file path=ppt/tags/tag49.xml><?xml version="1.0" encoding="utf-8"?>
<p:tagLst xmlns:p="http://schemas.openxmlformats.org/presentationml/2006/main">
  <p:tag name="LINKSHAPELINE" val="true,572.5,273,411.25,126"/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LINKSHAPELINE" val="true,705.75,118.25,411.25,126"/>
  <p:tag name="PA" val="v3.0.0"/>
</p:tagLst>
</file>

<file path=ppt/tags/tag51.xml><?xml version="1.0" encoding="utf-8"?>
<p:tagLst xmlns:p="http://schemas.openxmlformats.org/presentationml/2006/main">
  <p:tag name="LINKSHAPELINE" val="true,260.5,240.5,124,183.25"/>
  <p:tag name="PA" val="v3.0.0"/>
</p:tagLst>
</file>

<file path=ppt/tags/tag52.xml><?xml version="1.0" encoding="utf-8"?>
<p:tagLst xmlns:p="http://schemas.openxmlformats.org/presentationml/2006/main">
  <p:tag name="LINKSHAPELINE" val="true,411.25,126,124,183.25"/>
  <p:tag name="PA" val="v3.0.0"/>
</p:tagLst>
</file>

<file path=ppt/tags/tag53.xml><?xml version="1.0" encoding="utf-8"?>
<p:tagLst xmlns:p="http://schemas.openxmlformats.org/presentationml/2006/main">
  <p:tag name="PA" val="v3.0.0"/>
</p:tagLst>
</file>

<file path=ppt/tags/tag54.xml><?xml version="1.0" encoding="utf-8"?>
<p:tagLst xmlns:p="http://schemas.openxmlformats.org/presentationml/2006/main">
  <p:tag name="PA" val="v3.0.0"/>
</p:tagLst>
</file>

<file path=ppt/tags/tag55.xml><?xml version="1.0" encoding="utf-8"?>
<p:tagLst xmlns:p="http://schemas.openxmlformats.org/presentationml/2006/main">
  <p:tag name="PA" val="v3.0.0"/>
</p:tagLst>
</file>

<file path=ppt/tags/tag56.xml><?xml version="1.0" encoding="utf-8"?>
<p:tagLst xmlns:p="http://schemas.openxmlformats.org/presentationml/2006/main">
  <p:tag name="PA" val="v3.0.0"/>
</p:tagLst>
</file>

<file path=ppt/tags/tag57.xml><?xml version="1.0" encoding="utf-8"?>
<p:tagLst xmlns:p="http://schemas.openxmlformats.org/presentationml/2006/main">
  <p:tag name="PA" val="v3.0.0"/>
</p:tagLst>
</file>

<file path=ppt/tags/tag58.xml><?xml version="1.0" encoding="utf-8"?>
<p:tagLst xmlns:p="http://schemas.openxmlformats.org/presentationml/2006/main">
  <p:tag name="PA" val="v3.0.0"/>
</p:tagLst>
</file>

<file path=ppt/tags/tag59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PA" val="v3.0.0"/>
</p:tagLst>
</file>

<file path=ppt/tags/tag61.xml><?xml version="1.0" encoding="utf-8"?>
<p:tagLst xmlns:p="http://schemas.openxmlformats.org/presentationml/2006/main">
  <p:tag name="PA" val="v3.0.0"/>
</p:tagLst>
</file>

<file path=ppt/tags/tag62.xml><?xml version="1.0" encoding="utf-8"?>
<p:tagLst xmlns:p="http://schemas.openxmlformats.org/presentationml/2006/main">
  <p:tag name="PA" val="v3.0.0"/>
</p:tagLst>
</file>

<file path=ppt/tags/tag63.xml><?xml version="1.0" encoding="utf-8"?>
<p:tagLst xmlns:p="http://schemas.openxmlformats.org/presentationml/2006/main">
  <p:tag name="PA" val="v3.0.0"/>
</p:tagLst>
</file>

<file path=ppt/tags/tag64.xml><?xml version="1.0" encoding="utf-8"?>
<p:tagLst xmlns:p="http://schemas.openxmlformats.org/presentationml/2006/main">
  <p:tag name="PA" val="v3.0.0"/>
</p:tagLst>
</file>

<file path=ppt/tags/tag65.xml><?xml version="1.0" encoding="utf-8"?>
<p:tagLst xmlns:p="http://schemas.openxmlformats.org/presentationml/2006/main">
  <p:tag name="PA" val="v3.0.0"/>
</p:tagLst>
</file>

<file path=ppt/tags/tag66.xml><?xml version="1.0" encoding="utf-8"?>
<p:tagLst xmlns:p="http://schemas.openxmlformats.org/presentationml/2006/main">
  <p:tag name="PA" val="v3.0.0"/>
</p:tagLst>
</file>

<file path=ppt/tags/tag67.xml><?xml version="1.0" encoding="utf-8"?>
<p:tagLst xmlns:p="http://schemas.openxmlformats.org/presentationml/2006/main">
  <p:tag name="PA" val="v3.0.0"/>
</p:tagLst>
</file>

<file path=ppt/tags/tag68.xml><?xml version="1.0" encoding="utf-8"?>
<p:tagLst xmlns:p="http://schemas.openxmlformats.org/presentationml/2006/main">
  <p:tag name="PA" val="v3.0.0"/>
</p:tagLst>
</file>

<file path=ppt/tags/tag69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70.xml><?xml version="1.0" encoding="utf-8"?>
<p:tagLst xmlns:p="http://schemas.openxmlformats.org/presentationml/2006/main">
  <p:tag name="PA" val="v3.0.0"/>
</p:tagLst>
</file>

<file path=ppt/tags/tag71.xml><?xml version="1.0" encoding="utf-8"?>
<p:tagLst xmlns:p="http://schemas.openxmlformats.org/presentationml/2006/main">
  <p:tag name="PA" val="v3.0.0"/>
</p:tagLst>
</file>

<file path=ppt/tags/tag72.xml><?xml version="1.0" encoding="utf-8"?>
<p:tagLst xmlns:p="http://schemas.openxmlformats.org/presentationml/2006/main">
  <p:tag name="PA" val="v3.0.0"/>
</p:tagLst>
</file>

<file path=ppt/tags/tag73.xml><?xml version="1.0" encoding="utf-8"?>
<p:tagLst xmlns:p="http://schemas.openxmlformats.org/presentationml/2006/main">
  <p:tag name="PA" val="v3.0.0"/>
</p:tagLst>
</file>

<file path=ppt/tags/tag74.xml><?xml version="1.0" encoding="utf-8"?>
<p:tagLst xmlns:p="http://schemas.openxmlformats.org/presentationml/2006/main">
  <p:tag name="PA" val="v3.0.0"/>
</p:tagLst>
</file>

<file path=ppt/tags/tag75.xml><?xml version="1.0" encoding="utf-8"?>
<p:tagLst xmlns:p="http://schemas.openxmlformats.org/presentationml/2006/main">
  <p:tag name="PA" val="v3.0.0"/>
</p:tagLst>
</file>

<file path=ppt/tags/tag76.xml><?xml version="1.0" encoding="utf-8"?>
<p:tagLst xmlns:p="http://schemas.openxmlformats.org/presentationml/2006/main">
  <p:tag name="PA" val="v3.0.0"/>
</p:tagLst>
</file>

<file path=ppt/tags/tag77.xml><?xml version="1.0" encoding="utf-8"?>
<p:tagLst xmlns:p="http://schemas.openxmlformats.org/presentationml/2006/main">
  <p:tag name="PA" val="v3.0.0"/>
</p:tagLst>
</file>

<file path=ppt/tags/tag78.xml><?xml version="1.0" encoding="utf-8"?>
<p:tagLst xmlns:p="http://schemas.openxmlformats.org/presentationml/2006/main">
  <p:tag name="PA" val="v3.0.0"/>
</p:tagLst>
</file>

<file path=ppt/tags/tag79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80.xml><?xml version="1.0" encoding="utf-8"?>
<p:tagLst xmlns:p="http://schemas.openxmlformats.org/presentationml/2006/main">
  <p:tag name="PA" val="v3.0.0"/>
</p:tagLst>
</file>

<file path=ppt/tags/tag81.xml><?xml version="1.0" encoding="utf-8"?>
<p:tagLst xmlns:p="http://schemas.openxmlformats.org/presentationml/2006/main">
  <p:tag name="PA" val="v3.0.0"/>
</p:tagLst>
</file>

<file path=ppt/tags/tag82.xml><?xml version="1.0" encoding="utf-8"?>
<p:tagLst xmlns:p="http://schemas.openxmlformats.org/presentationml/2006/main">
  <p:tag name="PA" val="v3.0.0"/>
</p:tagLst>
</file>

<file path=ppt/tags/tag83.xml><?xml version="1.0" encoding="utf-8"?>
<p:tagLst xmlns:p="http://schemas.openxmlformats.org/presentationml/2006/main">
  <p:tag name="PA" val="v3.0.0"/>
</p:tagLst>
</file>

<file path=ppt/tags/tag84.xml><?xml version="1.0" encoding="utf-8"?>
<p:tagLst xmlns:p="http://schemas.openxmlformats.org/presentationml/2006/main">
  <p:tag name="PA" val="v3.0.0"/>
</p:tagLst>
</file>

<file path=ppt/tags/tag85.xml><?xml version="1.0" encoding="utf-8"?>
<p:tagLst xmlns:p="http://schemas.openxmlformats.org/presentationml/2006/main">
  <p:tag name="PA" val="v3.0.0"/>
</p:tagLst>
</file>

<file path=ppt/tags/tag86.xml><?xml version="1.0" encoding="utf-8"?>
<p:tagLst xmlns:p="http://schemas.openxmlformats.org/presentationml/2006/main">
  <p:tag name="PA" val="v3.0.0"/>
</p:tagLst>
</file>

<file path=ppt/tags/tag87.xml><?xml version="1.0" encoding="utf-8"?>
<p:tagLst xmlns:p="http://schemas.openxmlformats.org/presentationml/2006/main">
  <p:tag name="PA" val="v3.0.0"/>
</p:tagLst>
</file>

<file path=ppt/tags/tag88.xml><?xml version="1.0" encoding="utf-8"?>
<p:tagLst xmlns:p="http://schemas.openxmlformats.org/presentationml/2006/main">
  <p:tag name="PA" val="v3.0.0"/>
</p:tagLst>
</file>

<file path=ppt/tags/tag89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ags/tag90.xml><?xml version="1.0" encoding="utf-8"?>
<p:tagLst xmlns:p="http://schemas.openxmlformats.org/presentationml/2006/main">
  <p:tag name="PA" val="v3.0.0"/>
</p:tagLst>
</file>

<file path=ppt/tags/tag91.xml><?xml version="1.0" encoding="utf-8"?>
<p:tagLst xmlns:p="http://schemas.openxmlformats.org/presentationml/2006/main">
  <p:tag name="PA" val="v3.0.0"/>
</p:tagLst>
</file>

<file path=ppt/tags/tag92.xml><?xml version="1.0" encoding="utf-8"?>
<p:tagLst xmlns:p="http://schemas.openxmlformats.org/presentationml/2006/main">
  <p:tag name="PA" val="v3.0.0"/>
</p:tagLst>
</file>

<file path=ppt/tags/tag93.xml><?xml version="1.0" encoding="utf-8"?>
<p:tagLst xmlns:p="http://schemas.openxmlformats.org/presentationml/2006/main">
  <p:tag name="PA" val="v3.0.0"/>
</p:tagLst>
</file>

<file path=ppt/tags/tag94.xml><?xml version="1.0" encoding="utf-8"?>
<p:tagLst xmlns:p="http://schemas.openxmlformats.org/presentationml/2006/main">
  <p:tag name="PA" val="v3.0.0"/>
</p:tagLst>
</file>

<file path=ppt/tags/tag95.xml><?xml version="1.0" encoding="utf-8"?>
<p:tagLst xmlns:p="http://schemas.openxmlformats.org/presentationml/2006/main">
  <p:tag name="PA" val="v3.0.0"/>
</p:tagLst>
</file>

<file path=ppt/tags/tag96.xml><?xml version="1.0" encoding="utf-8"?>
<p:tagLst xmlns:p="http://schemas.openxmlformats.org/presentationml/2006/main">
  <p:tag name="PA" val="v3.0.0"/>
</p:tagLst>
</file>

<file path=ppt/tags/tag97.xml><?xml version="1.0" encoding="utf-8"?>
<p:tagLst xmlns:p="http://schemas.openxmlformats.org/presentationml/2006/main">
  <p:tag name="PA" val="v3.0.0"/>
</p:tagLst>
</file>

<file path=ppt/tags/tag98.xml><?xml version="1.0" encoding="utf-8"?>
<p:tagLst xmlns:p="http://schemas.openxmlformats.org/presentationml/2006/main">
  <p:tag name="PA" val="v3.0.0"/>
</p:tagLst>
</file>

<file path=ppt/tags/tag9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WPS 演示</Application>
  <PresentationFormat>宽屏</PresentationFormat>
  <Paragraphs>164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思源黑体 CN Light</vt:lpstr>
      <vt:lpstr>方正兰亭纤黑_GBK</vt:lpstr>
      <vt:lpstr>David</vt:lpstr>
      <vt:lpstr>方正兰亭粗黑简体</vt:lpstr>
      <vt:lpstr>等线</vt:lpstr>
      <vt:lpstr>WenQuanYi Micro Hei</vt:lpstr>
      <vt:lpstr>微软雅黑</vt:lpstr>
      <vt:lpstr>宋体</vt:lpstr>
      <vt:lpstr>Arial Unicode MS</vt:lpstr>
      <vt:lpstr>Calibri</vt:lpstr>
      <vt:lpstr>DejaVu Sans</vt:lpstr>
      <vt:lpstr>等线 Light</vt:lpstr>
      <vt:lpstr>Noto Naskh Arabic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zhangzhe</cp:lastModifiedBy>
  <cp:revision>110</cp:revision>
  <dcterms:created xsi:type="dcterms:W3CDTF">2019-01-10T11:10:54Z</dcterms:created>
  <dcterms:modified xsi:type="dcterms:W3CDTF">2019-01-10T11:10:54Z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马志强-合肥2.pptx</vt:lpwstr>
  </property>
  <property fmtid="{D5CDD505-2E9C-101B-9397-08002B2CF9AE}" pid="3" name="fileid">
    <vt:lpwstr>1051719</vt:lpwstr>
  </property>
  <property fmtid="{D5CDD505-2E9C-101B-9397-08002B2CF9AE}" pid="4" name="search_tags">
    <vt:lpwstr/>
  </property>
  <property fmtid="{D5CDD505-2E9C-101B-9397-08002B2CF9AE}" pid="5" name="KSOProductBuildVer">
    <vt:lpwstr>2052-10.1.0.6757</vt:lpwstr>
  </property>
</Properties>
</file>